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799" cy="128587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119376" cy="2328926"/>
          </a:xfrm>
          <a:custGeom>
            <a:avLst/>
            <a:gdLst/>
            <a:ahLst/>
            <a:cxnLst/>
            <a:rect l="l" t="t" r="r" b="b"/>
            <a:pathLst>
              <a:path w="2119376" h="2328926">
                <a:moveTo>
                  <a:pt x="1707579" y="0"/>
                </a:moveTo>
                <a:lnTo>
                  <a:pt x="1798330" y="96067"/>
                </a:lnTo>
                <a:lnTo>
                  <a:pt x="1862047" y="177496"/>
                </a:lnTo>
                <a:lnTo>
                  <a:pt x="1919554" y="263830"/>
                </a:lnTo>
                <a:lnTo>
                  <a:pt x="1970507" y="354721"/>
                </a:lnTo>
                <a:lnTo>
                  <a:pt x="2014564" y="449820"/>
                </a:lnTo>
                <a:lnTo>
                  <a:pt x="2051380" y="548779"/>
                </a:lnTo>
                <a:lnTo>
                  <a:pt x="2080613" y="651249"/>
                </a:lnTo>
                <a:lnTo>
                  <a:pt x="2101919" y="756884"/>
                </a:lnTo>
                <a:lnTo>
                  <a:pt x="2114954" y="865333"/>
                </a:lnTo>
                <a:lnTo>
                  <a:pt x="2119376" y="976249"/>
                </a:lnTo>
                <a:lnTo>
                  <a:pt x="2114954" y="1087182"/>
                </a:lnTo>
                <a:lnTo>
                  <a:pt x="2101919" y="1195648"/>
                </a:lnTo>
                <a:lnTo>
                  <a:pt x="2080613" y="1301297"/>
                </a:lnTo>
                <a:lnTo>
                  <a:pt x="2051380" y="1403780"/>
                </a:lnTo>
                <a:lnTo>
                  <a:pt x="2014564" y="1502751"/>
                </a:lnTo>
                <a:lnTo>
                  <a:pt x="1970507" y="1597860"/>
                </a:lnTo>
                <a:lnTo>
                  <a:pt x="1919554" y="1688759"/>
                </a:lnTo>
                <a:lnTo>
                  <a:pt x="1862047" y="1775101"/>
                </a:lnTo>
                <a:lnTo>
                  <a:pt x="1798330" y="1856536"/>
                </a:lnTo>
                <a:lnTo>
                  <a:pt x="1728747" y="1932717"/>
                </a:lnTo>
                <a:lnTo>
                  <a:pt x="1653641" y="2003296"/>
                </a:lnTo>
                <a:lnTo>
                  <a:pt x="1573355" y="2067923"/>
                </a:lnTo>
                <a:lnTo>
                  <a:pt x="1488233" y="2126252"/>
                </a:lnTo>
                <a:lnTo>
                  <a:pt x="1398618" y="2177933"/>
                </a:lnTo>
                <a:lnTo>
                  <a:pt x="1304854" y="2222619"/>
                </a:lnTo>
                <a:lnTo>
                  <a:pt x="1207284" y="2259960"/>
                </a:lnTo>
                <a:lnTo>
                  <a:pt x="1106251" y="2289610"/>
                </a:lnTo>
                <a:lnTo>
                  <a:pt x="1002099" y="2311220"/>
                </a:lnTo>
                <a:lnTo>
                  <a:pt x="895172" y="2324441"/>
                </a:lnTo>
                <a:lnTo>
                  <a:pt x="785812" y="2328926"/>
                </a:lnTo>
                <a:lnTo>
                  <a:pt x="676444" y="2324441"/>
                </a:lnTo>
                <a:lnTo>
                  <a:pt x="569511" y="2311220"/>
                </a:lnTo>
                <a:lnTo>
                  <a:pt x="465357" y="2289610"/>
                </a:lnTo>
                <a:lnTo>
                  <a:pt x="364323" y="2259960"/>
                </a:lnTo>
                <a:lnTo>
                  <a:pt x="266754" y="2222619"/>
                </a:lnTo>
                <a:lnTo>
                  <a:pt x="172992" y="2177933"/>
                </a:lnTo>
                <a:lnTo>
                  <a:pt x="83381" y="2126252"/>
                </a:lnTo>
                <a:lnTo>
                  <a:pt x="0" y="206911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8112" y="319150"/>
            <a:ext cx="1295463" cy="1323975"/>
          </a:xfrm>
          <a:custGeom>
            <a:avLst/>
            <a:gdLst/>
            <a:ahLst/>
            <a:cxnLst/>
            <a:rect l="l" t="t" r="r" b="b"/>
            <a:pathLst>
              <a:path w="1295463" h="1323975">
                <a:moveTo>
                  <a:pt x="0" y="661924"/>
                </a:moveTo>
                <a:lnTo>
                  <a:pt x="2147" y="607627"/>
                </a:lnTo>
                <a:lnTo>
                  <a:pt x="8477" y="554541"/>
                </a:lnTo>
                <a:lnTo>
                  <a:pt x="18824" y="502835"/>
                </a:lnTo>
                <a:lnTo>
                  <a:pt x="33020" y="452680"/>
                </a:lnTo>
                <a:lnTo>
                  <a:pt x="50900" y="404246"/>
                </a:lnTo>
                <a:lnTo>
                  <a:pt x="72296" y="357704"/>
                </a:lnTo>
                <a:lnTo>
                  <a:pt x="97041" y="313222"/>
                </a:lnTo>
                <a:lnTo>
                  <a:pt x="124970" y="270973"/>
                </a:lnTo>
                <a:lnTo>
                  <a:pt x="155915" y="231125"/>
                </a:lnTo>
                <a:lnTo>
                  <a:pt x="189709" y="193849"/>
                </a:lnTo>
                <a:lnTo>
                  <a:pt x="226186" y="159316"/>
                </a:lnTo>
                <a:lnTo>
                  <a:pt x="265179" y="127694"/>
                </a:lnTo>
                <a:lnTo>
                  <a:pt x="306522" y="99156"/>
                </a:lnTo>
                <a:lnTo>
                  <a:pt x="350047" y="73870"/>
                </a:lnTo>
                <a:lnTo>
                  <a:pt x="395588" y="52008"/>
                </a:lnTo>
                <a:lnTo>
                  <a:pt x="442979" y="33739"/>
                </a:lnTo>
                <a:lnTo>
                  <a:pt x="492052" y="19233"/>
                </a:lnTo>
                <a:lnTo>
                  <a:pt x="542641" y="8661"/>
                </a:lnTo>
                <a:lnTo>
                  <a:pt x="594579" y="2193"/>
                </a:lnTo>
                <a:lnTo>
                  <a:pt x="647700" y="0"/>
                </a:lnTo>
                <a:lnTo>
                  <a:pt x="700822" y="2193"/>
                </a:lnTo>
                <a:lnTo>
                  <a:pt x="752763" y="8661"/>
                </a:lnTo>
                <a:lnTo>
                  <a:pt x="803355" y="19233"/>
                </a:lnTo>
                <a:lnTo>
                  <a:pt x="852432" y="33739"/>
                </a:lnTo>
                <a:lnTo>
                  <a:pt x="899826" y="52008"/>
                </a:lnTo>
                <a:lnTo>
                  <a:pt x="945371" y="73870"/>
                </a:lnTo>
                <a:lnTo>
                  <a:pt x="988901" y="99156"/>
                </a:lnTo>
                <a:lnTo>
                  <a:pt x="1030248" y="127694"/>
                </a:lnTo>
                <a:lnTo>
                  <a:pt x="1069245" y="159316"/>
                </a:lnTo>
                <a:lnTo>
                  <a:pt x="1105727" y="193849"/>
                </a:lnTo>
                <a:lnTo>
                  <a:pt x="1139525" y="231125"/>
                </a:lnTo>
                <a:lnTo>
                  <a:pt x="1170474" y="270973"/>
                </a:lnTo>
                <a:lnTo>
                  <a:pt x="1198406" y="313222"/>
                </a:lnTo>
                <a:lnTo>
                  <a:pt x="1223155" y="357704"/>
                </a:lnTo>
                <a:lnTo>
                  <a:pt x="1244554" y="404246"/>
                </a:lnTo>
                <a:lnTo>
                  <a:pt x="1262437" y="452680"/>
                </a:lnTo>
                <a:lnTo>
                  <a:pt x="1276636" y="502835"/>
                </a:lnTo>
                <a:lnTo>
                  <a:pt x="1286984" y="554541"/>
                </a:lnTo>
                <a:lnTo>
                  <a:pt x="1293315" y="607627"/>
                </a:lnTo>
                <a:lnTo>
                  <a:pt x="1295463" y="661924"/>
                </a:lnTo>
                <a:lnTo>
                  <a:pt x="1293315" y="716221"/>
                </a:lnTo>
                <a:lnTo>
                  <a:pt x="1286984" y="769310"/>
                </a:lnTo>
                <a:lnTo>
                  <a:pt x="1276636" y="821020"/>
                </a:lnTo>
                <a:lnTo>
                  <a:pt x="1262437" y="871180"/>
                </a:lnTo>
                <a:lnTo>
                  <a:pt x="1244554" y="919620"/>
                </a:lnTo>
                <a:lnTo>
                  <a:pt x="1223155" y="966171"/>
                </a:lnTo>
                <a:lnTo>
                  <a:pt x="1198406" y="1010660"/>
                </a:lnTo>
                <a:lnTo>
                  <a:pt x="1170474" y="1052919"/>
                </a:lnTo>
                <a:lnTo>
                  <a:pt x="1139525" y="1092776"/>
                </a:lnTo>
                <a:lnTo>
                  <a:pt x="1105727" y="1130061"/>
                </a:lnTo>
                <a:lnTo>
                  <a:pt x="1069245" y="1164604"/>
                </a:lnTo>
                <a:lnTo>
                  <a:pt x="1030248" y="1196235"/>
                </a:lnTo>
                <a:lnTo>
                  <a:pt x="988901" y="1224782"/>
                </a:lnTo>
                <a:lnTo>
                  <a:pt x="945371" y="1250076"/>
                </a:lnTo>
                <a:lnTo>
                  <a:pt x="899826" y="1271946"/>
                </a:lnTo>
                <a:lnTo>
                  <a:pt x="852432" y="1290222"/>
                </a:lnTo>
                <a:lnTo>
                  <a:pt x="803355" y="1304733"/>
                </a:lnTo>
                <a:lnTo>
                  <a:pt x="752763" y="1315309"/>
                </a:lnTo>
                <a:lnTo>
                  <a:pt x="700822" y="1321780"/>
                </a:lnTo>
                <a:lnTo>
                  <a:pt x="647700" y="1323975"/>
                </a:lnTo>
                <a:lnTo>
                  <a:pt x="594579" y="1321780"/>
                </a:lnTo>
                <a:lnTo>
                  <a:pt x="542641" y="1315309"/>
                </a:lnTo>
                <a:lnTo>
                  <a:pt x="492052" y="1304733"/>
                </a:lnTo>
                <a:lnTo>
                  <a:pt x="442979" y="1290222"/>
                </a:lnTo>
                <a:lnTo>
                  <a:pt x="395588" y="1271946"/>
                </a:lnTo>
                <a:lnTo>
                  <a:pt x="350047" y="1250076"/>
                </a:lnTo>
                <a:lnTo>
                  <a:pt x="306522" y="1224782"/>
                </a:lnTo>
                <a:lnTo>
                  <a:pt x="265179" y="1196235"/>
                </a:lnTo>
                <a:lnTo>
                  <a:pt x="226186" y="1164604"/>
                </a:lnTo>
                <a:lnTo>
                  <a:pt x="189709" y="1130061"/>
                </a:lnTo>
                <a:lnTo>
                  <a:pt x="155915" y="1092776"/>
                </a:lnTo>
                <a:lnTo>
                  <a:pt x="124970" y="1052919"/>
                </a:lnTo>
                <a:lnTo>
                  <a:pt x="97041" y="1010660"/>
                </a:lnTo>
                <a:lnTo>
                  <a:pt x="72296" y="966171"/>
                </a:lnTo>
                <a:lnTo>
                  <a:pt x="50900" y="919620"/>
                </a:lnTo>
                <a:lnTo>
                  <a:pt x="33020" y="871180"/>
                </a:lnTo>
                <a:lnTo>
                  <a:pt x="18824" y="821020"/>
                </a:lnTo>
                <a:lnTo>
                  <a:pt x="8477" y="769310"/>
                </a:lnTo>
                <a:lnTo>
                  <a:pt x="2147" y="716221"/>
                </a:lnTo>
                <a:lnTo>
                  <a:pt x="0" y="6619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14350"/>
            <a:ext cx="1728851" cy="1924050"/>
          </a:xfrm>
          <a:custGeom>
            <a:avLst/>
            <a:gdLst/>
            <a:ahLst/>
            <a:cxnLst/>
            <a:rect l="l" t="t" r="r" b="b"/>
            <a:pathLst>
              <a:path w="1728851" h="1924050">
                <a:moveTo>
                  <a:pt x="0" y="431260"/>
                </a:moveTo>
                <a:lnTo>
                  <a:pt x="24777" y="393841"/>
                </a:lnTo>
                <a:lnTo>
                  <a:pt x="69829" y="335926"/>
                </a:lnTo>
                <a:lnTo>
                  <a:pt x="119029" y="281749"/>
                </a:lnTo>
                <a:lnTo>
                  <a:pt x="172135" y="231557"/>
                </a:lnTo>
                <a:lnTo>
                  <a:pt x="228904" y="185598"/>
                </a:lnTo>
                <a:lnTo>
                  <a:pt x="289094" y="144120"/>
                </a:lnTo>
                <a:lnTo>
                  <a:pt x="352461" y="107368"/>
                </a:lnTo>
                <a:lnTo>
                  <a:pt x="418764" y="75592"/>
                </a:lnTo>
                <a:lnTo>
                  <a:pt x="487760" y="49039"/>
                </a:lnTo>
                <a:lnTo>
                  <a:pt x="559205" y="27955"/>
                </a:lnTo>
                <a:lnTo>
                  <a:pt x="632857" y="12589"/>
                </a:lnTo>
                <a:lnTo>
                  <a:pt x="708474" y="3188"/>
                </a:lnTo>
                <a:lnTo>
                  <a:pt x="785812" y="0"/>
                </a:lnTo>
                <a:lnTo>
                  <a:pt x="863147" y="3188"/>
                </a:lnTo>
                <a:lnTo>
                  <a:pt x="938763" y="12589"/>
                </a:lnTo>
                <a:lnTo>
                  <a:pt x="1012415" y="27955"/>
                </a:lnTo>
                <a:lnTo>
                  <a:pt x="1083861" y="49039"/>
                </a:lnTo>
                <a:lnTo>
                  <a:pt x="1152859" y="75592"/>
                </a:lnTo>
                <a:lnTo>
                  <a:pt x="1219165" y="107368"/>
                </a:lnTo>
                <a:lnTo>
                  <a:pt x="1282537" y="144120"/>
                </a:lnTo>
                <a:lnTo>
                  <a:pt x="1342731" y="185598"/>
                </a:lnTo>
                <a:lnTo>
                  <a:pt x="1399506" y="231557"/>
                </a:lnTo>
                <a:lnTo>
                  <a:pt x="1452618" y="281749"/>
                </a:lnTo>
                <a:lnTo>
                  <a:pt x="1501823" y="335926"/>
                </a:lnTo>
                <a:lnTo>
                  <a:pt x="1546881" y="393841"/>
                </a:lnTo>
                <a:lnTo>
                  <a:pt x="1587547" y="455246"/>
                </a:lnTo>
                <a:lnTo>
                  <a:pt x="1623578" y="519894"/>
                </a:lnTo>
                <a:lnTo>
                  <a:pt x="1654733" y="587537"/>
                </a:lnTo>
                <a:lnTo>
                  <a:pt x="1680768" y="657929"/>
                </a:lnTo>
                <a:lnTo>
                  <a:pt x="1701440" y="730820"/>
                </a:lnTo>
                <a:lnTo>
                  <a:pt x="1716506" y="805965"/>
                </a:lnTo>
                <a:lnTo>
                  <a:pt x="1725724" y="883116"/>
                </a:lnTo>
                <a:lnTo>
                  <a:pt x="1728851" y="962025"/>
                </a:lnTo>
                <a:lnTo>
                  <a:pt x="1725724" y="1040916"/>
                </a:lnTo>
                <a:lnTo>
                  <a:pt x="1716506" y="1118053"/>
                </a:lnTo>
                <a:lnTo>
                  <a:pt x="1701440" y="1193187"/>
                </a:lnTo>
                <a:lnTo>
                  <a:pt x="1680768" y="1266072"/>
                </a:lnTo>
                <a:lnTo>
                  <a:pt x="1654733" y="1336458"/>
                </a:lnTo>
                <a:lnTo>
                  <a:pt x="1623578" y="1404099"/>
                </a:lnTo>
                <a:lnTo>
                  <a:pt x="1587547" y="1468747"/>
                </a:lnTo>
                <a:lnTo>
                  <a:pt x="1546881" y="1530153"/>
                </a:lnTo>
                <a:lnTo>
                  <a:pt x="1501823" y="1588071"/>
                </a:lnTo>
                <a:lnTo>
                  <a:pt x="1452618" y="1642252"/>
                </a:lnTo>
                <a:lnTo>
                  <a:pt x="1399506" y="1692449"/>
                </a:lnTo>
                <a:lnTo>
                  <a:pt x="1342731" y="1738414"/>
                </a:lnTo>
                <a:lnTo>
                  <a:pt x="1282537" y="1779899"/>
                </a:lnTo>
                <a:lnTo>
                  <a:pt x="1219165" y="1816657"/>
                </a:lnTo>
                <a:lnTo>
                  <a:pt x="1152859" y="1848439"/>
                </a:lnTo>
                <a:lnTo>
                  <a:pt x="1083861" y="1874998"/>
                </a:lnTo>
                <a:lnTo>
                  <a:pt x="1012415" y="1896086"/>
                </a:lnTo>
                <a:lnTo>
                  <a:pt x="938763" y="1911456"/>
                </a:lnTo>
                <a:lnTo>
                  <a:pt x="863147" y="1920860"/>
                </a:lnTo>
                <a:lnTo>
                  <a:pt x="785812" y="1924050"/>
                </a:lnTo>
                <a:lnTo>
                  <a:pt x="708474" y="1920860"/>
                </a:lnTo>
                <a:lnTo>
                  <a:pt x="632857" y="1911456"/>
                </a:lnTo>
                <a:lnTo>
                  <a:pt x="559205" y="1896086"/>
                </a:lnTo>
                <a:lnTo>
                  <a:pt x="487760" y="1874998"/>
                </a:lnTo>
                <a:lnTo>
                  <a:pt x="418764" y="1848439"/>
                </a:lnTo>
                <a:lnTo>
                  <a:pt x="352461" y="1816657"/>
                </a:lnTo>
                <a:lnTo>
                  <a:pt x="289094" y="1779899"/>
                </a:lnTo>
                <a:lnTo>
                  <a:pt x="228904" y="1738414"/>
                </a:lnTo>
                <a:lnTo>
                  <a:pt x="172135" y="1692449"/>
                </a:lnTo>
                <a:lnTo>
                  <a:pt x="119029" y="1642252"/>
                </a:lnTo>
                <a:lnTo>
                  <a:pt x="69829" y="1588071"/>
                </a:lnTo>
                <a:lnTo>
                  <a:pt x="24777" y="1530153"/>
                </a:lnTo>
                <a:lnTo>
                  <a:pt x="0" y="1492734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57187" y="547751"/>
            <a:ext cx="857250" cy="866775"/>
          </a:xfrm>
          <a:custGeom>
            <a:avLst/>
            <a:gdLst/>
            <a:ahLst/>
            <a:cxnLst/>
            <a:rect l="l" t="t" r="r" b="b"/>
            <a:pathLst>
              <a:path w="857250" h="866775">
                <a:moveTo>
                  <a:pt x="0" y="433324"/>
                </a:moveTo>
                <a:lnTo>
                  <a:pt x="5609" y="363017"/>
                </a:lnTo>
                <a:lnTo>
                  <a:pt x="21851" y="296330"/>
                </a:lnTo>
                <a:lnTo>
                  <a:pt x="47841" y="234152"/>
                </a:lnTo>
                <a:lnTo>
                  <a:pt x="82698" y="177375"/>
                </a:lnTo>
                <a:lnTo>
                  <a:pt x="125539" y="126888"/>
                </a:lnTo>
                <a:lnTo>
                  <a:pt x="175482" y="83584"/>
                </a:lnTo>
                <a:lnTo>
                  <a:pt x="231644" y="48352"/>
                </a:lnTo>
                <a:lnTo>
                  <a:pt x="293144" y="22083"/>
                </a:lnTo>
                <a:lnTo>
                  <a:pt x="359098" y="5669"/>
                </a:lnTo>
                <a:lnTo>
                  <a:pt x="428625" y="0"/>
                </a:lnTo>
                <a:lnTo>
                  <a:pt x="463779" y="1435"/>
                </a:lnTo>
                <a:lnTo>
                  <a:pt x="531630" y="12589"/>
                </a:lnTo>
                <a:lnTo>
                  <a:pt x="595467" y="34041"/>
                </a:lnTo>
                <a:lnTo>
                  <a:pt x="654408" y="64903"/>
                </a:lnTo>
                <a:lnTo>
                  <a:pt x="707571" y="104283"/>
                </a:lnTo>
                <a:lnTo>
                  <a:pt x="754073" y="151290"/>
                </a:lnTo>
                <a:lnTo>
                  <a:pt x="793033" y="205033"/>
                </a:lnTo>
                <a:lnTo>
                  <a:pt x="823567" y="264622"/>
                </a:lnTo>
                <a:lnTo>
                  <a:pt x="844793" y="329166"/>
                </a:lnTo>
                <a:lnTo>
                  <a:pt x="855829" y="397774"/>
                </a:lnTo>
                <a:lnTo>
                  <a:pt x="857250" y="433324"/>
                </a:lnTo>
                <a:lnTo>
                  <a:pt x="855829" y="468874"/>
                </a:lnTo>
                <a:lnTo>
                  <a:pt x="844793" y="537489"/>
                </a:lnTo>
                <a:lnTo>
                  <a:pt x="823567" y="602045"/>
                </a:lnTo>
                <a:lnTo>
                  <a:pt x="793033" y="661650"/>
                </a:lnTo>
                <a:lnTo>
                  <a:pt x="754073" y="715411"/>
                </a:lnTo>
                <a:lnTo>
                  <a:pt x="707571" y="762437"/>
                </a:lnTo>
                <a:lnTo>
                  <a:pt x="654408" y="801835"/>
                </a:lnTo>
                <a:lnTo>
                  <a:pt x="595467" y="832713"/>
                </a:lnTo>
                <a:lnTo>
                  <a:pt x="531630" y="854178"/>
                </a:lnTo>
                <a:lnTo>
                  <a:pt x="463779" y="865338"/>
                </a:lnTo>
                <a:lnTo>
                  <a:pt x="428625" y="866775"/>
                </a:lnTo>
                <a:lnTo>
                  <a:pt x="393470" y="865338"/>
                </a:lnTo>
                <a:lnTo>
                  <a:pt x="325619" y="854178"/>
                </a:lnTo>
                <a:lnTo>
                  <a:pt x="261782" y="832713"/>
                </a:lnTo>
                <a:lnTo>
                  <a:pt x="202841" y="801835"/>
                </a:lnTo>
                <a:lnTo>
                  <a:pt x="149678" y="762437"/>
                </a:lnTo>
                <a:lnTo>
                  <a:pt x="103176" y="715411"/>
                </a:lnTo>
                <a:lnTo>
                  <a:pt x="64216" y="661650"/>
                </a:lnTo>
                <a:lnTo>
                  <a:pt x="33682" y="602045"/>
                </a:lnTo>
                <a:lnTo>
                  <a:pt x="12456" y="537489"/>
                </a:lnTo>
                <a:lnTo>
                  <a:pt x="1420" y="468874"/>
                </a:lnTo>
                <a:lnTo>
                  <a:pt x="0" y="4333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575" y="662559"/>
            <a:ext cx="8070850" cy="108029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90954" y="1882775"/>
            <a:ext cx="5562091" cy="217779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79" cy="25717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9/10/2018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mtsac.edu/governance/committees/hbrc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3999" cy="5143497"/>
          </a:xfrm>
          <a:custGeom>
            <a:avLst/>
            <a:gdLst/>
            <a:ahLst/>
            <a:cxnLst/>
            <a:rect l="l" t="t" r="r" b="b"/>
            <a:pathLst>
              <a:path w="9143999" h="5143497">
                <a:moveTo>
                  <a:pt x="1290239" y="0"/>
                </a:moveTo>
                <a:lnTo>
                  <a:pt x="0" y="0"/>
                </a:lnTo>
                <a:lnTo>
                  <a:pt x="0" y="5143497"/>
                </a:lnTo>
                <a:lnTo>
                  <a:pt x="1290254" y="5143497"/>
                </a:lnTo>
                <a:lnTo>
                  <a:pt x="1204785" y="5035796"/>
                </a:lnTo>
                <a:lnTo>
                  <a:pt x="1024886" y="4769485"/>
                </a:lnTo>
                <a:lnTo>
                  <a:pt x="865491" y="4489114"/>
                </a:lnTo>
                <a:lnTo>
                  <a:pt x="727673" y="4195756"/>
                </a:lnTo>
                <a:lnTo>
                  <a:pt x="612504" y="3890486"/>
                </a:lnTo>
                <a:lnTo>
                  <a:pt x="521060" y="3574376"/>
                </a:lnTo>
                <a:lnTo>
                  <a:pt x="454414" y="3248501"/>
                </a:lnTo>
                <a:lnTo>
                  <a:pt x="413639" y="2913934"/>
                </a:lnTo>
                <a:lnTo>
                  <a:pt x="399808" y="2571750"/>
                </a:lnTo>
                <a:lnTo>
                  <a:pt x="413639" y="2229558"/>
                </a:lnTo>
                <a:lnTo>
                  <a:pt x="454414" y="1894986"/>
                </a:lnTo>
                <a:lnTo>
                  <a:pt x="521060" y="1569106"/>
                </a:lnTo>
                <a:lnTo>
                  <a:pt x="612504" y="1252994"/>
                </a:lnTo>
                <a:lnTo>
                  <a:pt x="727673" y="947721"/>
                </a:lnTo>
                <a:lnTo>
                  <a:pt x="865491" y="654362"/>
                </a:lnTo>
                <a:lnTo>
                  <a:pt x="1024886" y="373991"/>
                </a:lnTo>
                <a:lnTo>
                  <a:pt x="1204785" y="107681"/>
                </a:lnTo>
                <a:lnTo>
                  <a:pt x="1290239" y="0"/>
                </a:lnTo>
                <a:close/>
              </a:path>
              <a:path w="9143999" h="5143497">
                <a:moveTo>
                  <a:pt x="9143999" y="0"/>
                </a:moveTo>
                <a:lnTo>
                  <a:pt x="7853768" y="0"/>
                </a:lnTo>
                <a:lnTo>
                  <a:pt x="7939223" y="107681"/>
                </a:lnTo>
                <a:lnTo>
                  <a:pt x="8119122" y="373991"/>
                </a:lnTo>
                <a:lnTo>
                  <a:pt x="8278518" y="654362"/>
                </a:lnTo>
                <a:lnTo>
                  <a:pt x="8416337" y="947721"/>
                </a:lnTo>
                <a:lnTo>
                  <a:pt x="8531506" y="1252994"/>
                </a:lnTo>
                <a:lnTo>
                  <a:pt x="8622951" y="1569106"/>
                </a:lnTo>
                <a:lnTo>
                  <a:pt x="8689598" y="1894986"/>
                </a:lnTo>
                <a:lnTo>
                  <a:pt x="8730373" y="2229558"/>
                </a:lnTo>
                <a:lnTo>
                  <a:pt x="8744204" y="2571750"/>
                </a:lnTo>
                <a:lnTo>
                  <a:pt x="8730373" y="2913934"/>
                </a:lnTo>
                <a:lnTo>
                  <a:pt x="8689598" y="3248501"/>
                </a:lnTo>
                <a:lnTo>
                  <a:pt x="8622951" y="3574376"/>
                </a:lnTo>
                <a:lnTo>
                  <a:pt x="8531506" y="3890486"/>
                </a:lnTo>
                <a:lnTo>
                  <a:pt x="8416337" y="4195756"/>
                </a:lnTo>
                <a:lnTo>
                  <a:pt x="8278518" y="4489114"/>
                </a:lnTo>
                <a:lnTo>
                  <a:pt x="8119122" y="4769485"/>
                </a:lnTo>
                <a:lnTo>
                  <a:pt x="7939223" y="5035796"/>
                </a:lnTo>
                <a:lnTo>
                  <a:pt x="7853753" y="5143497"/>
                </a:lnTo>
                <a:lnTo>
                  <a:pt x="9143999" y="5143497"/>
                </a:lnTo>
                <a:lnTo>
                  <a:pt x="9143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762" y="0"/>
            <a:ext cx="1006980" cy="2576449"/>
          </a:xfrm>
          <a:custGeom>
            <a:avLst/>
            <a:gdLst/>
            <a:ahLst/>
            <a:cxnLst/>
            <a:rect l="l" t="t" r="r" b="b"/>
            <a:pathLst>
              <a:path w="1006980" h="2576449">
                <a:moveTo>
                  <a:pt x="0" y="2576449"/>
                </a:moveTo>
                <a:lnTo>
                  <a:pt x="12630" y="2263979"/>
                </a:lnTo>
                <a:lnTo>
                  <a:pt x="49866" y="1958463"/>
                </a:lnTo>
                <a:lnTo>
                  <a:pt x="110729" y="1660884"/>
                </a:lnTo>
                <a:lnTo>
                  <a:pt x="194237" y="1372220"/>
                </a:lnTo>
                <a:lnTo>
                  <a:pt x="299410" y="1093454"/>
                </a:lnTo>
                <a:lnTo>
                  <a:pt x="425268" y="825565"/>
                </a:lnTo>
                <a:lnTo>
                  <a:pt x="570829" y="569534"/>
                </a:lnTo>
                <a:lnTo>
                  <a:pt x="735114" y="326342"/>
                </a:lnTo>
                <a:lnTo>
                  <a:pt x="917142" y="96969"/>
                </a:lnTo>
                <a:lnTo>
                  <a:pt x="100698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9830" y="0"/>
            <a:ext cx="1006996" cy="5143496"/>
          </a:xfrm>
          <a:custGeom>
            <a:avLst/>
            <a:gdLst/>
            <a:ahLst/>
            <a:cxnLst/>
            <a:rect l="l" t="t" r="r" b="b"/>
            <a:pathLst>
              <a:path w="1006996" h="5143496">
                <a:moveTo>
                  <a:pt x="0" y="0"/>
                </a:moveTo>
                <a:lnTo>
                  <a:pt x="89838" y="96969"/>
                </a:lnTo>
                <a:lnTo>
                  <a:pt x="271867" y="326342"/>
                </a:lnTo>
                <a:lnTo>
                  <a:pt x="436154" y="569534"/>
                </a:lnTo>
                <a:lnTo>
                  <a:pt x="581717" y="825565"/>
                </a:lnTo>
                <a:lnTo>
                  <a:pt x="707577" y="1093454"/>
                </a:lnTo>
                <a:lnTo>
                  <a:pt x="812753" y="1372220"/>
                </a:lnTo>
                <a:lnTo>
                  <a:pt x="896263" y="1660884"/>
                </a:lnTo>
                <a:lnTo>
                  <a:pt x="957127" y="1958463"/>
                </a:lnTo>
                <a:lnTo>
                  <a:pt x="994365" y="2263979"/>
                </a:lnTo>
                <a:lnTo>
                  <a:pt x="1006996" y="2576449"/>
                </a:lnTo>
                <a:lnTo>
                  <a:pt x="994365" y="2888936"/>
                </a:lnTo>
                <a:lnTo>
                  <a:pt x="957127" y="3194466"/>
                </a:lnTo>
                <a:lnTo>
                  <a:pt x="896263" y="3492058"/>
                </a:lnTo>
                <a:lnTo>
                  <a:pt x="812753" y="3780732"/>
                </a:lnTo>
                <a:lnTo>
                  <a:pt x="707577" y="4059507"/>
                </a:lnTo>
                <a:lnTo>
                  <a:pt x="581717" y="4327402"/>
                </a:lnTo>
                <a:lnTo>
                  <a:pt x="436154" y="4583438"/>
                </a:lnTo>
                <a:lnTo>
                  <a:pt x="271867" y="4826632"/>
                </a:lnTo>
                <a:lnTo>
                  <a:pt x="89838" y="5056006"/>
                </a:lnTo>
                <a:lnTo>
                  <a:pt x="8783" y="5143496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6762" y="2576448"/>
            <a:ext cx="998197" cy="2567047"/>
          </a:xfrm>
          <a:custGeom>
            <a:avLst/>
            <a:gdLst/>
            <a:ahLst/>
            <a:cxnLst/>
            <a:rect l="l" t="t" r="r" b="b"/>
            <a:pathLst>
              <a:path w="998197" h="2567047">
                <a:moveTo>
                  <a:pt x="998197" y="2567047"/>
                </a:moveTo>
                <a:lnTo>
                  <a:pt x="917142" y="2479557"/>
                </a:lnTo>
                <a:lnTo>
                  <a:pt x="735114" y="2250183"/>
                </a:lnTo>
                <a:lnTo>
                  <a:pt x="570829" y="2006989"/>
                </a:lnTo>
                <a:lnTo>
                  <a:pt x="425268" y="1750953"/>
                </a:lnTo>
                <a:lnTo>
                  <a:pt x="299410" y="1483058"/>
                </a:lnTo>
                <a:lnTo>
                  <a:pt x="194237" y="1204283"/>
                </a:lnTo>
                <a:lnTo>
                  <a:pt x="110729" y="915609"/>
                </a:lnTo>
                <a:lnTo>
                  <a:pt x="49866" y="618017"/>
                </a:lnTo>
                <a:lnTo>
                  <a:pt x="12630" y="312487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4912" y="0"/>
            <a:ext cx="1197981" cy="2576449"/>
          </a:xfrm>
          <a:custGeom>
            <a:avLst/>
            <a:gdLst/>
            <a:ahLst/>
            <a:cxnLst/>
            <a:rect l="l" t="t" r="r" b="b"/>
            <a:pathLst>
              <a:path w="1197981" h="2576449">
                <a:moveTo>
                  <a:pt x="0" y="2576449"/>
                </a:moveTo>
                <a:lnTo>
                  <a:pt x="11177" y="2299907"/>
                </a:lnTo>
                <a:lnTo>
                  <a:pt x="44130" y="2029522"/>
                </a:lnTo>
                <a:lnTo>
                  <a:pt x="97992" y="1766161"/>
                </a:lnTo>
                <a:lnTo>
                  <a:pt x="171895" y="1510691"/>
                </a:lnTo>
                <a:lnTo>
                  <a:pt x="264971" y="1263981"/>
                </a:lnTo>
                <a:lnTo>
                  <a:pt x="376353" y="1026898"/>
                </a:lnTo>
                <a:lnTo>
                  <a:pt x="505173" y="800311"/>
                </a:lnTo>
                <a:lnTo>
                  <a:pt x="650563" y="585086"/>
                </a:lnTo>
                <a:lnTo>
                  <a:pt x="811655" y="382093"/>
                </a:lnTo>
                <a:lnTo>
                  <a:pt x="987583" y="192198"/>
                </a:lnTo>
                <a:lnTo>
                  <a:pt x="1177479" y="16270"/>
                </a:lnTo>
                <a:lnTo>
                  <a:pt x="1197981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50679" y="0"/>
            <a:ext cx="1197996" cy="5143497"/>
          </a:xfrm>
          <a:custGeom>
            <a:avLst/>
            <a:gdLst/>
            <a:ahLst/>
            <a:cxnLst/>
            <a:rect l="l" t="t" r="r" b="b"/>
            <a:pathLst>
              <a:path w="1197996" h="5143497">
                <a:moveTo>
                  <a:pt x="0" y="0"/>
                </a:moveTo>
                <a:lnTo>
                  <a:pt x="210396" y="192198"/>
                </a:lnTo>
                <a:lnTo>
                  <a:pt x="386325" y="382093"/>
                </a:lnTo>
                <a:lnTo>
                  <a:pt x="547419" y="585086"/>
                </a:lnTo>
                <a:lnTo>
                  <a:pt x="692811" y="800311"/>
                </a:lnTo>
                <a:lnTo>
                  <a:pt x="821632" y="1026898"/>
                </a:lnTo>
                <a:lnTo>
                  <a:pt x="933017" y="1263981"/>
                </a:lnTo>
                <a:lnTo>
                  <a:pt x="1026095" y="1510691"/>
                </a:lnTo>
                <a:lnTo>
                  <a:pt x="1100000" y="1766161"/>
                </a:lnTo>
                <a:lnTo>
                  <a:pt x="1153864" y="2029522"/>
                </a:lnTo>
                <a:lnTo>
                  <a:pt x="1186818" y="2299907"/>
                </a:lnTo>
                <a:lnTo>
                  <a:pt x="1197996" y="2576449"/>
                </a:lnTo>
                <a:lnTo>
                  <a:pt x="1186818" y="2853002"/>
                </a:lnTo>
                <a:lnTo>
                  <a:pt x="1153864" y="3123399"/>
                </a:lnTo>
                <a:lnTo>
                  <a:pt x="1100000" y="3386769"/>
                </a:lnTo>
                <a:lnTo>
                  <a:pt x="1026095" y="3642247"/>
                </a:lnTo>
                <a:lnTo>
                  <a:pt x="933017" y="3888964"/>
                </a:lnTo>
                <a:lnTo>
                  <a:pt x="821632" y="4126052"/>
                </a:lnTo>
                <a:lnTo>
                  <a:pt x="692811" y="4352643"/>
                </a:lnTo>
                <a:lnTo>
                  <a:pt x="547419" y="4567871"/>
                </a:lnTo>
                <a:lnTo>
                  <a:pt x="386325" y="4770867"/>
                </a:lnTo>
                <a:lnTo>
                  <a:pt x="210396" y="4960764"/>
                </a:lnTo>
                <a:lnTo>
                  <a:pt x="20502" y="5136693"/>
                </a:lnTo>
                <a:lnTo>
                  <a:pt x="11928" y="5143497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04912" y="2576448"/>
            <a:ext cx="1186052" cy="2567048"/>
          </a:xfrm>
          <a:custGeom>
            <a:avLst/>
            <a:gdLst/>
            <a:ahLst/>
            <a:cxnLst/>
            <a:rect l="l" t="t" r="r" b="b"/>
            <a:pathLst>
              <a:path w="1186052" h="2567048">
                <a:moveTo>
                  <a:pt x="1186052" y="2567048"/>
                </a:moveTo>
                <a:lnTo>
                  <a:pt x="987583" y="2384315"/>
                </a:lnTo>
                <a:lnTo>
                  <a:pt x="811655" y="2194418"/>
                </a:lnTo>
                <a:lnTo>
                  <a:pt x="650563" y="1991422"/>
                </a:lnTo>
                <a:lnTo>
                  <a:pt x="505173" y="1776194"/>
                </a:lnTo>
                <a:lnTo>
                  <a:pt x="376353" y="1549603"/>
                </a:lnTo>
                <a:lnTo>
                  <a:pt x="264971" y="1312515"/>
                </a:lnTo>
                <a:lnTo>
                  <a:pt x="171895" y="1065798"/>
                </a:lnTo>
                <a:lnTo>
                  <a:pt x="97992" y="810320"/>
                </a:lnTo>
                <a:lnTo>
                  <a:pt x="44130" y="546950"/>
                </a:lnTo>
                <a:lnTo>
                  <a:pt x="11177" y="276553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71776" y="271525"/>
            <a:ext cx="4610100" cy="4610036"/>
          </a:xfrm>
          <a:custGeom>
            <a:avLst/>
            <a:gdLst/>
            <a:ahLst/>
            <a:cxnLst/>
            <a:rect l="l" t="t" r="r" b="b"/>
            <a:pathLst>
              <a:path w="4610100" h="4610036">
                <a:moveTo>
                  <a:pt x="0" y="2305050"/>
                </a:moveTo>
                <a:lnTo>
                  <a:pt x="7641" y="2115999"/>
                </a:lnTo>
                <a:lnTo>
                  <a:pt x="30169" y="1931157"/>
                </a:lnTo>
                <a:lnTo>
                  <a:pt x="66990" y="1751118"/>
                </a:lnTo>
                <a:lnTo>
                  <a:pt x="117512" y="1576474"/>
                </a:lnTo>
                <a:lnTo>
                  <a:pt x="181141" y="1407818"/>
                </a:lnTo>
                <a:lnTo>
                  <a:pt x="257284" y="1245745"/>
                </a:lnTo>
                <a:lnTo>
                  <a:pt x="345348" y="1090846"/>
                </a:lnTo>
                <a:lnTo>
                  <a:pt x="444739" y="943715"/>
                </a:lnTo>
                <a:lnTo>
                  <a:pt x="554865" y="804946"/>
                </a:lnTo>
                <a:lnTo>
                  <a:pt x="675132" y="675131"/>
                </a:lnTo>
                <a:lnTo>
                  <a:pt x="804946" y="554865"/>
                </a:lnTo>
                <a:lnTo>
                  <a:pt x="943715" y="444739"/>
                </a:lnTo>
                <a:lnTo>
                  <a:pt x="1090846" y="345348"/>
                </a:lnTo>
                <a:lnTo>
                  <a:pt x="1245745" y="257284"/>
                </a:lnTo>
                <a:lnTo>
                  <a:pt x="1407818" y="181141"/>
                </a:lnTo>
                <a:lnTo>
                  <a:pt x="1576474" y="117512"/>
                </a:lnTo>
                <a:lnTo>
                  <a:pt x="1751118" y="66990"/>
                </a:lnTo>
                <a:lnTo>
                  <a:pt x="1931157" y="30169"/>
                </a:lnTo>
                <a:lnTo>
                  <a:pt x="2115999" y="7641"/>
                </a:lnTo>
                <a:lnTo>
                  <a:pt x="2305050" y="0"/>
                </a:lnTo>
                <a:lnTo>
                  <a:pt x="2494083" y="7641"/>
                </a:lnTo>
                <a:lnTo>
                  <a:pt x="2678911" y="30169"/>
                </a:lnTo>
                <a:lnTo>
                  <a:pt x="2858940" y="66990"/>
                </a:lnTo>
                <a:lnTo>
                  <a:pt x="3033576" y="117512"/>
                </a:lnTo>
                <a:lnTo>
                  <a:pt x="3202227" y="181141"/>
                </a:lnTo>
                <a:lnTo>
                  <a:pt x="3364298" y="257284"/>
                </a:lnTo>
                <a:lnTo>
                  <a:pt x="3519197" y="345348"/>
                </a:lnTo>
                <a:lnTo>
                  <a:pt x="3666329" y="444739"/>
                </a:lnTo>
                <a:lnTo>
                  <a:pt x="3805101" y="554865"/>
                </a:lnTo>
                <a:lnTo>
                  <a:pt x="3934920" y="675132"/>
                </a:lnTo>
                <a:lnTo>
                  <a:pt x="4055192" y="804946"/>
                </a:lnTo>
                <a:lnTo>
                  <a:pt x="4165323" y="943715"/>
                </a:lnTo>
                <a:lnTo>
                  <a:pt x="4264721" y="1090846"/>
                </a:lnTo>
                <a:lnTo>
                  <a:pt x="4352791" y="1245745"/>
                </a:lnTo>
                <a:lnTo>
                  <a:pt x="4428940" y="1407818"/>
                </a:lnTo>
                <a:lnTo>
                  <a:pt x="4492575" y="1576474"/>
                </a:lnTo>
                <a:lnTo>
                  <a:pt x="4543102" y="1751118"/>
                </a:lnTo>
                <a:lnTo>
                  <a:pt x="4579927" y="1931157"/>
                </a:lnTo>
                <a:lnTo>
                  <a:pt x="4602457" y="2115999"/>
                </a:lnTo>
                <a:lnTo>
                  <a:pt x="4610100" y="2305050"/>
                </a:lnTo>
                <a:lnTo>
                  <a:pt x="4602457" y="2494082"/>
                </a:lnTo>
                <a:lnTo>
                  <a:pt x="4579927" y="2678909"/>
                </a:lnTo>
                <a:lnTo>
                  <a:pt x="4543102" y="2858936"/>
                </a:lnTo>
                <a:lnTo>
                  <a:pt x="4492575" y="3033570"/>
                </a:lnTo>
                <a:lnTo>
                  <a:pt x="4428940" y="3202217"/>
                </a:lnTo>
                <a:lnTo>
                  <a:pt x="4352791" y="3364285"/>
                </a:lnTo>
                <a:lnTo>
                  <a:pt x="4264721" y="3519179"/>
                </a:lnTo>
                <a:lnTo>
                  <a:pt x="4165323" y="3666307"/>
                </a:lnTo>
                <a:lnTo>
                  <a:pt x="4055192" y="3805074"/>
                </a:lnTo>
                <a:lnTo>
                  <a:pt x="3934920" y="3934888"/>
                </a:lnTo>
                <a:lnTo>
                  <a:pt x="3805101" y="4055155"/>
                </a:lnTo>
                <a:lnTo>
                  <a:pt x="3666329" y="4165282"/>
                </a:lnTo>
                <a:lnTo>
                  <a:pt x="3519197" y="4264675"/>
                </a:lnTo>
                <a:lnTo>
                  <a:pt x="3364298" y="4352741"/>
                </a:lnTo>
                <a:lnTo>
                  <a:pt x="3202227" y="4428886"/>
                </a:lnTo>
                <a:lnTo>
                  <a:pt x="3033576" y="4492518"/>
                </a:lnTo>
                <a:lnTo>
                  <a:pt x="2858940" y="4543042"/>
                </a:lnTo>
                <a:lnTo>
                  <a:pt x="2678911" y="4579865"/>
                </a:lnTo>
                <a:lnTo>
                  <a:pt x="2494083" y="4602394"/>
                </a:lnTo>
                <a:lnTo>
                  <a:pt x="2305050" y="4610036"/>
                </a:lnTo>
                <a:lnTo>
                  <a:pt x="2115999" y="4602394"/>
                </a:lnTo>
                <a:lnTo>
                  <a:pt x="1931157" y="4579865"/>
                </a:lnTo>
                <a:lnTo>
                  <a:pt x="1751118" y="4543042"/>
                </a:lnTo>
                <a:lnTo>
                  <a:pt x="1576474" y="4492518"/>
                </a:lnTo>
                <a:lnTo>
                  <a:pt x="1407818" y="4428886"/>
                </a:lnTo>
                <a:lnTo>
                  <a:pt x="1245745" y="4352741"/>
                </a:lnTo>
                <a:lnTo>
                  <a:pt x="1090846" y="4264675"/>
                </a:lnTo>
                <a:lnTo>
                  <a:pt x="943715" y="4165282"/>
                </a:lnTo>
                <a:lnTo>
                  <a:pt x="804946" y="4055155"/>
                </a:lnTo>
                <a:lnTo>
                  <a:pt x="675132" y="3934888"/>
                </a:lnTo>
                <a:lnTo>
                  <a:pt x="554865" y="3805074"/>
                </a:lnTo>
                <a:lnTo>
                  <a:pt x="444739" y="3666307"/>
                </a:lnTo>
                <a:lnTo>
                  <a:pt x="345348" y="3519179"/>
                </a:lnTo>
                <a:lnTo>
                  <a:pt x="257284" y="3364285"/>
                </a:lnTo>
                <a:lnTo>
                  <a:pt x="181141" y="3202217"/>
                </a:lnTo>
                <a:lnTo>
                  <a:pt x="117512" y="3033570"/>
                </a:lnTo>
                <a:lnTo>
                  <a:pt x="66990" y="2858936"/>
                </a:lnTo>
                <a:lnTo>
                  <a:pt x="30169" y="2678909"/>
                </a:lnTo>
                <a:lnTo>
                  <a:pt x="7641" y="2494082"/>
                </a:lnTo>
                <a:lnTo>
                  <a:pt x="0" y="2305050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2543175"/>
            <a:ext cx="9143999" cy="2600322"/>
          </a:xfrm>
          <a:custGeom>
            <a:avLst/>
            <a:gdLst/>
            <a:ahLst/>
            <a:cxnLst/>
            <a:rect l="l" t="t" r="r" b="b"/>
            <a:pathLst>
              <a:path w="9143999" h="2600322">
                <a:moveTo>
                  <a:pt x="9143999" y="0"/>
                </a:moveTo>
                <a:lnTo>
                  <a:pt x="0" y="0"/>
                </a:lnTo>
                <a:lnTo>
                  <a:pt x="0" y="2600322"/>
                </a:lnTo>
                <a:lnTo>
                  <a:pt x="9143999" y="2600322"/>
                </a:lnTo>
                <a:lnTo>
                  <a:pt x="9143999" y="0"/>
                </a:lnTo>
              </a:path>
            </a:pathLst>
          </a:custGeom>
          <a:solidFill>
            <a:srgbClr val="1D1D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33107" y="2680024"/>
            <a:ext cx="7567930" cy="1207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12750" marR="12700" indent="-400685">
              <a:lnSpc>
                <a:spcPct val="101200"/>
              </a:lnSpc>
            </a:pPr>
            <a:r>
              <a:rPr sz="2600" b="1" spc="2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25" dirty="0" smtClean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2600" b="1" spc="-1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10" dirty="0" smtClean="0">
                <a:solidFill>
                  <a:srgbClr val="FFFFFF"/>
                </a:solidFill>
                <a:latin typeface="Verdana"/>
                <a:cs typeface="Verdana"/>
              </a:rPr>
              <a:t>lo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ing</a:t>
            </a:r>
            <a:r>
              <a:rPr sz="2600" b="1" spc="-1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600" b="1" spc="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4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25" dirty="0" smtClean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Ca</a:t>
            </a:r>
            <a:r>
              <a:rPr sz="2600" b="1" spc="25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600" b="1" spc="-3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us</a:t>
            </a:r>
            <a:r>
              <a:rPr sz="2600" b="1" spc="-12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ppr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600" b="1" spc="-2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4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600" b="1" spc="-6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10" dirty="0" smtClean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600" b="1" spc="5" dirty="0" smtClean="0">
                <a:solidFill>
                  <a:srgbClr val="FFFFFF"/>
                </a:solidFill>
                <a:latin typeface="Verdana"/>
                <a:cs typeface="Verdana"/>
              </a:rPr>
              <a:t> A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dd</a:t>
            </a:r>
            <a:r>
              <a:rPr sz="2600" b="1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600" b="1" spc="-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30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ing</a:t>
            </a:r>
            <a:r>
              <a:rPr sz="2600" b="1" spc="-1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35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10" dirty="0" smtClean="0">
                <a:solidFill>
                  <a:srgbClr val="FFFFFF"/>
                </a:solidFill>
                <a:latin typeface="Verdana"/>
                <a:cs typeface="Verdana"/>
              </a:rPr>
              <a:t>ic</a:t>
            </a:r>
            <a:r>
              <a:rPr sz="2600" b="1" spc="-114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4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600" b="1" spc="-5" dirty="0" smtClean="0">
                <a:solidFill>
                  <a:srgbClr val="FFFFFF"/>
                </a:solidFill>
                <a:latin typeface="Verdana"/>
                <a:cs typeface="Verdana"/>
              </a:rPr>
              <a:t>ee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-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600" b="1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-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4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600" b="1" spc="5" dirty="0" smtClean="0">
                <a:solidFill>
                  <a:srgbClr val="FFFFFF"/>
                </a:solidFill>
                <a:latin typeface="Verdana"/>
                <a:cs typeface="Verdana"/>
              </a:rPr>
              <a:t>iti</a:t>
            </a:r>
            <a:r>
              <a:rPr sz="2600" b="1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2600">
              <a:latin typeface="Verdana"/>
              <a:cs typeface="Verdana"/>
            </a:endParaRPr>
          </a:p>
          <a:p>
            <a:pPr marL="1385570">
              <a:lnSpc>
                <a:spcPct val="100000"/>
              </a:lnSpc>
              <a:spcBef>
                <a:spcPts val="35"/>
              </a:spcBef>
            </a:pP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10" dirty="0" smtClean="0">
                <a:solidFill>
                  <a:srgbClr val="FFFFFF"/>
                </a:solidFill>
                <a:latin typeface="Verdana"/>
                <a:cs typeface="Verdana"/>
              </a:rPr>
              <a:t>t Mt.</a:t>
            </a:r>
            <a:r>
              <a:rPr sz="2600" b="1" spc="-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600" b="1" spc="-6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ntonio</a:t>
            </a:r>
            <a:r>
              <a:rPr sz="2600" b="1" spc="-1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6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600" b="1" spc="10" dirty="0" smtClean="0">
                <a:solidFill>
                  <a:srgbClr val="FFFFFF"/>
                </a:solidFill>
                <a:latin typeface="Verdana"/>
                <a:cs typeface="Verdana"/>
              </a:rPr>
              <a:t>oll</a:t>
            </a:r>
            <a:r>
              <a:rPr sz="2600" b="1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600" b="1" spc="-2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600" b="1" spc="1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72260" y="4285711"/>
            <a:ext cx="5991225" cy="7334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18210" marR="12700" indent="-905510">
              <a:lnSpc>
                <a:spcPct val="100899"/>
              </a:lnSpc>
            </a:pP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r.</a:t>
            </a:r>
            <a:r>
              <a:rPr sz="1550" spc="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550" spc="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Stu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8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q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1550" spc="16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Su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cc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ss 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r.</a:t>
            </a:r>
            <a:r>
              <a:rPr sz="1550" spc="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sz="1550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0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550" spc="1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550" spc="8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1550">
              <a:latin typeface="Verdana"/>
              <a:cs typeface="Verdana"/>
            </a:endParaRPr>
          </a:p>
          <a:p>
            <a:pPr marL="31750">
              <a:lnSpc>
                <a:spcPct val="100000"/>
              </a:lnSpc>
              <a:spcBef>
                <a:spcPts val="95"/>
              </a:spcBef>
            </a:pP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1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1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z,</a:t>
            </a:r>
            <a:r>
              <a:rPr sz="1550" spc="14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r,</a:t>
            </a:r>
            <a:r>
              <a:rPr sz="1550" spc="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Re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1550" spc="-6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2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endParaRPr sz="155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8200"/>
            <a:ext cx="1890776" cy="2324100"/>
          </a:xfrm>
          <a:custGeom>
            <a:avLst/>
            <a:gdLst/>
            <a:ahLst/>
            <a:cxnLst/>
            <a:rect l="l" t="t" r="r" b="b"/>
            <a:pathLst>
              <a:path w="1890776" h="2324100">
                <a:moveTo>
                  <a:pt x="0" y="257809"/>
                </a:moveTo>
                <a:lnTo>
                  <a:pt x="42370" y="224186"/>
                </a:lnTo>
                <a:lnTo>
                  <a:pt x="116543" y="174083"/>
                </a:lnTo>
                <a:lnTo>
                  <a:pt x="194633" y="129691"/>
                </a:lnTo>
                <a:lnTo>
                  <a:pt x="276339" y="91309"/>
                </a:lnTo>
                <a:lnTo>
                  <a:pt x="361364" y="59234"/>
                </a:lnTo>
                <a:lnTo>
                  <a:pt x="449408" y="33767"/>
                </a:lnTo>
                <a:lnTo>
                  <a:pt x="540171" y="15207"/>
                </a:lnTo>
                <a:lnTo>
                  <a:pt x="633356" y="3851"/>
                </a:lnTo>
                <a:lnTo>
                  <a:pt x="728662" y="0"/>
                </a:lnTo>
                <a:lnTo>
                  <a:pt x="823970" y="3851"/>
                </a:lnTo>
                <a:lnTo>
                  <a:pt x="917157" y="15207"/>
                </a:lnTo>
                <a:lnTo>
                  <a:pt x="1007924" y="33767"/>
                </a:lnTo>
                <a:lnTo>
                  <a:pt x="1095971" y="59234"/>
                </a:lnTo>
                <a:lnTo>
                  <a:pt x="1180999" y="91309"/>
                </a:lnTo>
                <a:lnTo>
                  <a:pt x="1262710" y="129691"/>
                </a:lnTo>
                <a:lnTo>
                  <a:pt x="1340804" y="174083"/>
                </a:lnTo>
                <a:lnTo>
                  <a:pt x="1414981" y="224186"/>
                </a:lnTo>
                <a:lnTo>
                  <a:pt x="1484944" y="279700"/>
                </a:lnTo>
                <a:lnTo>
                  <a:pt x="1550392" y="340328"/>
                </a:lnTo>
                <a:lnTo>
                  <a:pt x="1611026" y="405769"/>
                </a:lnTo>
                <a:lnTo>
                  <a:pt x="1666548" y="475725"/>
                </a:lnTo>
                <a:lnTo>
                  <a:pt x="1716659" y="549898"/>
                </a:lnTo>
                <a:lnTo>
                  <a:pt x="1761058" y="627987"/>
                </a:lnTo>
                <a:lnTo>
                  <a:pt x="1799448" y="709695"/>
                </a:lnTo>
                <a:lnTo>
                  <a:pt x="1831528" y="794723"/>
                </a:lnTo>
                <a:lnTo>
                  <a:pt x="1857000" y="882771"/>
                </a:lnTo>
                <a:lnTo>
                  <a:pt x="1875565" y="973541"/>
                </a:lnTo>
                <a:lnTo>
                  <a:pt x="1886923" y="1066733"/>
                </a:lnTo>
                <a:lnTo>
                  <a:pt x="1890776" y="1162050"/>
                </a:lnTo>
                <a:lnTo>
                  <a:pt x="1886923" y="1257349"/>
                </a:lnTo>
                <a:lnTo>
                  <a:pt x="1875565" y="1350528"/>
                </a:lnTo>
                <a:lnTo>
                  <a:pt x="1857000" y="1441287"/>
                </a:lnTo>
                <a:lnTo>
                  <a:pt x="1831528" y="1529327"/>
                </a:lnTo>
                <a:lnTo>
                  <a:pt x="1799448" y="1614350"/>
                </a:lnTo>
                <a:lnTo>
                  <a:pt x="1761058" y="1696056"/>
                </a:lnTo>
                <a:lnTo>
                  <a:pt x="1716659" y="1774145"/>
                </a:lnTo>
                <a:lnTo>
                  <a:pt x="1666548" y="1848319"/>
                </a:lnTo>
                <a:lnTo>
                  <a:pt x="1611026" y="1918278"/>
                </a:lnTo>
                <a:lnTo>
                  <a:pt x="1550392" y="1983724"/>
                </a:lnTo>
                <a:lnTo>
                  <a:pt x="1484944" y="2044356"/>
                </a:lnTo>
                <a:lnTo>
                  <a:pt x="1414981" y="2099876"/>
                </a:lnTo>
                <a:lnTo>
                  <a:pt x="1340804" y="2149985"/>
                </a:lnTo>
                <a:lnTo>
                  <a:pt x="1262710" y="2194384"/>
                </a:lnTo>
                <a:lnTo>
                  <a:pt x="1180999" y="2232773"/>
                </a:lnTo>
                <a:lnTo>
                  <a:pt x="1095971" y="2264852"/>
                </a:lnTo>
                <a:lnTo>
                  <a:pt x="1007924" y="2290324"/>
                </a:lnTo>
                <a:lnTo>
                  <a:pt x="917157" y="2308889"/>
                </a:lnTo>
                <a:lnTo>
                  <a:pt x="823970" y="2320247"/>
                </a:lnTo>
                <a:lnTo>
                  <a:pt x="728662" y="2324100"/>
                </a:lnTo>
                <a:lnTo>
                  <a:pt x="633356" y="2320247"/>
                </a:lnTo>
                <a:lnTo>
                  <a:pt x="540171" y="2308889"/>
                </a:lnTo>
                <a:lnTo>
                  <a:pt x="449408" y="2290324"/>
                </a:lnTo>
                <a:lnTo>
                  <a:pt x="361364" y="2264852"/>
                </a:lnTo>
                <a:lnTo>
                  <a:pt x="276339" y="2232773"/>
                </a:lnTo>
                <a:lnTo>
                  <a:pt x="194633" y="2194384"/>
                </a:lnTo>
                <a:lnTo>
                  <a:pt x="116543" y="2149985"/>
                </a:lnTo>
                <a:lnTo>
                  <a:pt x="42370" y="2099876"/>
                </a:lnTo>
                <a:lnTo>
                  <a:pt x="0" y="2066250"/>
                </a:lnTo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7162" y="938275"/>
            <a:ext cx="1133538" cy="1133475"/>
          </a:xfrm>
          <a:custGeom>
            <a:avLst/>
            <a:gdLst/>
            <a:ahLst/>
            <a:cxnLst/>
            <a:rect l="l" t="t" r="r" b="b"/>
            <a:pathLst>
              <a:path w="1133538" h="1133475">
                <a:moveTo>
                  <a:pt x="0" y="566674"/>
                </a:moveTo>
                <a:lnTo>
                  <a:pt x="1878" y="520185"/>
                </a:lnTo>
                <a:lnTo>
                  <a:pt x="7417" y="474734"/>
                </a:lnTo>
                <a:lnTo>
                  <a:pt x="16470" y="430466"/>
                </a:lnTo>
                <a:lnTo>
                  <a:pt x="28892" y="387526"/>
                </a:lnTo>
                <a:lnTo>
                  <a:pt x="44536" y="346061"/>
                </a:lnTo>
                <a:lnTo>
                  <a:pt x="63257" y="306215"/>
                </a:lnTo>
                <a:lnTo>
                  <a:pt x="84909" y="268134"/>
                </a:lnTo>
                <a:lnTo>
                  <a:pt x="109346" y="231964"/>
                </a:lnTo>
                <a:lnTo>
                  <a:pt x="136422" y="197852"/>
                </a:lnTo>
                <a:lnTo>
                  <a:pt x="165992" y="165941"/>
                </a:lnTo>
                <a:lnTo>
                  <a:pt x="197909" y="136378"/>
                </a:lnTo>
                <a:lnTo>
                  <a:pt x="232028" y="109309"/>
                </a:lnTo>
                <a:lnTo>
                  <a:pt x="268202" y="84879"/>
                </a:lnTo>
                <a:lnTo>
                  <a:pt x="306287" y="63234"/>
                </a:lnTo>
                <a:lnTo>
                  <a:pt x="346136" y="44519"/>
                </a:lnTo>
                <a:lnTo>
                  <a:pt x="387603" y="28880"/>
                </a:lnTo>
                <a:lnTo>
                  <a:pt x="430542" y="16463"/>
                </a:lnTo>
                <a:lnTo>
                  <a:pt x="474808" y="7414"/>
                </a:lnTo>
                <a:lnTo>
                  <a:pt x="520255" y="1877"/>
                </a:lnTo>
                <a:lnTo>
                  <a:pt x="566737" y="0"/>
                </a:lnTo>
                <a:lnTo>
                  <a:pt x="613219" y="1877"/>
                </a:lnTo>
                <a:lnTo>
                  <a:pt x="658667" y="7414"/>
                </a:lnTo>
                <a:lnTo>
                  <a:pt x="702936" y="16463"/>
                </a:lnTo>
                <a:lnTo>
                  <a:pt x="745878" y="28880"/>
                </a:lnTo>
                <a:lnTo>
                  <a:pt x="787348" y="44519"/>
                </a:lnTo>
                <a:lnTo>
                  <a:pt x="827201" y="63234"/>
                </a:lnTo>
                <a:lnTo>
                  <a:pt x="865290" y="84879"/>
                </a:lnTo>
                <a:lnTo>
                  <a:pt x="901469" y="109309"/>
                </a:lnTo>
                <a:lnTo>
                  <a:pt x="935592" y="136378"/>
                </a:lnTo>
                <a:lnTo>
                  <a:pt x="967514" y="165941"/>
                </a:lnTo>
                <a:lnTo>
                  <a:pt x="997088" y="197852"/>
                </a:lnTo>
                <a:lnTo>
                  <a:pt x="1024169" y="231964"/>
                </a:lnTo>
                <a:lnTo>
                  <a:pt x="1048611" y="268134"/>
                </a:lnTo>
                <a:lnTo>
                  <a:pt x="1070267" y="306215"/>
                </a:lnTo>
                <a:lnTo>
                  <a:pt x="1088992" y="346061"/>
                </a:lnTo>
                <a:lnTo>
                  <a:pt x="1104639" y="387526"/>
                </a:lnTo>
                <a:lnTo>
                  <a:pt x="1117063" y="430466"/>
                </a:lnTo>
                <a:lnTo>
                  <a:pt x="1126119" y="474734"/>
                </a:lnTo>
                <a:lnTo>
                  <a:pt x="1131659" y="520185"/>
                </a:lnTo>
                <a:lnTo>
                  <a:pt x="1133538" y="566674"/>
                </a:lnTo>
                <a:lnTo>
                  <a:pt x="1131659" y="613163"/>
                </a:lnTo>
                <a:lnTo>
                  <a:pt x="1126119" y="658616"/>
                </a:lnTo>
                <a:lnTo>
                  <a:pt x="1117063" y="702889"/>
                </a:lnTo>
                <a:lnTo>
                  <a:pt x="1104639" y="745834"/>
                </a:lnTo>
                <a:lnTo>
                  <a:pt x="1088992" y="787306"/>
                </a:lnTo>
                <a:lnTo>
                  <a:pt x="1070267" y="827160"/>
                </a:lnTo>
                <a:lnTo>
                  <a:pt x="1048611" y="865249"/>
                </a:lnTo>
                <a:lnTo>
                  <a:pt x="1024169" y="901427"/>
                </a:lnTo>
                <a:lnTo>
                  <a:pt x="997088" y="935549"/>
                </a:lnTo>
                <a:lnTo>
                  <a:pt x="967514" y="967470"/>
                </a:lnTo>
                <a:lnTo>
                  <a:pt x="935592" y="997042"/>
                </a:lnTo>
                <a:lnTo>
                  <a:pt x="901469" y="1024120"/>
                </a:lnTo>
                <a:lnTo>
                  <a:pt x="865290" y="1048559"/>
                </a:lnTo>
                <a:lnTo>
                  <a:pt x="827201" y="1070213"/>
                </a:lnTo>
                <a:lnTo>
                  <a:pt x="787348" y="1088935"/>
                </a:lnTo>
                <a:lnTo>
                  <a:pt x="745878" y="1104580"/>
                </a:lnTo>
                <a:lnTo>
                  <a:pt x="702936" y="1117003"/>
                </a:lnTo>
                <a:lnTo>
                  <a:pt x="658667" y="1126057"/>
                </a:lnTo>
                <a:lnTo>
                  <a:pt x="613219" y="1131596"/>
                </a:lnTo>
                <a:lnTo>
                  <a:pt x="566737" y="1133475"/>
                </a:lnTo>
                <a:lnTo>
                  <a:pt x="520255" y="1131596"/>
                </a:lnTo>
                <a:lnTo>
                  <a:pt x="474808" y="1126057"/>
                </a:lnTo>
                <a:lnTo>
                  <a:pt x="430542" y="1117003"/>
                </a:lnTo>
                <a:lnTo>
                  <a:pt x="387603" y="1104580"/>
                </a:lnTo>
                <a:lnTo>
                  <a:pt x="346136" y="1088935"/>
                </a:lnTo>
                <a:lnTo>
                  <a:pt x="306287" y="1070213"/>
                </a:lnTo>
                <a:lnTo>
                  <a:pt x="268202" y="1048559"/>
                </a:lnTo>
                <a:lnTo>
                  <a:pt x="232028" y="1024120"/>
                </a:lnTo>
                <a:lnTo>
                  <a:pt x="197909" y="997042"/>
                </a:lnTo>
                <a:lnTo>
                  <a:pt x="165992" y="967470"/>
                </a:lnTo>
                <a:lnTo>
                  <a:pt x="136422" y="935549"/>
                </a:lnTo>
                <a:lnTo>
                  <a:pt x="109346" y="901427"/>
                </a:lnTo>
                <a:lnTo>
                  <a:pt x="84909" y="865249"/>
                </a:lnTo>
                <a:lnTo>
                  <a:pt x="63257" y="827160"/>
                </a:lnTo>
                <a:lnTo>
                  <a:pt x="44536" y="787306"/>
                </a:lnTo>
                <a:lnTo>
                  <a:pt x="28892" y="745834"/>
                </a:lnTo>
                <a:lnTo>
                  <a:pt x="16470" y="702889"/>
                </a:lnTo>
                <a:lnTo>
                  <a:pt x="7417" y="658616"/>
                </a:lnTo>
                <a:lnTo>
                  <a:pt x="1878" y="613163"/>
                </a:lnTo>
                <a:lnTo>
                  <a:pt x="0" y="566674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81101"/>
            <a:ext cx="1547876" cy="1647825"/>
          </a:xfrm>
          <a:custGeom>
            <a:avLst/>
            <a:gdLst/>
            <a:ahLst/>
            <a:cxnLst/>
            <a:rect l="l" t="t" r="r" b="b"/>
            <a:pathLst>
              <a:path w="1547876" h="1647825">
                <a:moveTo>
                  <a:pt x="0" y="431070"/>
                </a:moveTo>
                <a:lnTo>
                  <a:pt x="23429" y="389861"/>
                </a:lnTo>
                <a:lnTo>
                  <a:pt x="58956" y="337276"/>
                </a:lnTo>
                <a:lnTo>
                  <a:pt x="98319" y="287679"/>
                </a:lnTo>
                <a:lnTo>
                  <a:pt x="141308" y="241284"/>
                </a:lnTo>
                <a:lnTo>
                  <a:pt x="187709" y="198301"/>
                </a:lnTo>
                <a:lnTo>
                  <a:pt x="237310" y="158943"/>
                </a:lnTo>
                <a:lnTo>
                  <a:pt x="289900" y="123421"/>
                </a:lnTo>
                <a:lnTo>
                  <a:pt x="345267" y="91948"/>
                </a:lnTo>
                <a:lnTo>
                  <a:pt x="403198" y="64736"/>
                </a:lnTo>
                <a:lnTo>
                  <a:pt x="463482" y="41996"/>
                </a:lnTo>
                <a:lnTo>
                  <a:pt x="525906" y="23940"/>
                </a:lnTo>
                <a:lnTo>
                  <a:pt x="590258" y="10781"/>
                </a:lnTo>
                <a:lnTo>
                  <a:pt x="656327" y="2730"/>
                </a:lnTo>
                <a:lnTo>
                  <a:pt x="723900" y="0"/>
                </a:lnTo>
                <a:lnTo>
                  <a:pt x="791473" y="2730"/>
                </a:lnTo>
                <a:lnTo>
                  <a:pt x="857543" y="10781"/>
                </a:lnTo>
                <a:lnTo>
                  <a:pt x="921897" y="23940"/>
                </a:lnTo>
                <a:lnTo>
                  <a:pt x="984324" y="41996"/>
                </a:lnTo>
                <a:lnTo>
                  <a:pt x="1044611" y="64736"/>
                </a:lnTo>
                <a:lnTo>
                  <a:pt x="1102546" y="91948"/>
                </a:lnTo>
                <a:lnTo>
                  <a:pt x="1157917" y="123421"/>
                </a:lnTo>
                <a:lnTo>
                  <a:pt x="1210511" y="158943"/>
                </a:lnTo>
                <a:lnTo>
                  <a:pt x="1260117" y="198301"/>
                </a:lnTo>
                <a:lnTo>
                  <a:pt x="1306523" y="241284"/>
                </a:lnTo>
                <a:lnTo>
                  <a:pt x="1349516" y="287679"/>
                </a:lnTo>
                <a:lnTo>
                  <a:pt x="1388884" y="337276"/>
                </a:lnTo>
                <a:lnTo>
                  <a:pt x="1424415" y="389861"/>
                </a:lnTo>
                <a:lnTo>
                  <a:pt x="1455897" y="445224"/>
                </a:lnTo>
                <a:lnTo>
                  <a:pt x="1483118" y="503152"/>
                </a:lnTo>
                <a:lnTo>
                  <a:pt x="1505865" y="563432"/>
                </a:lnTo>
                <a:lnTo>
                  <a:pt x="1523926" y="625854"/>
                </a:lnTo>
                <a:lnTo>
                  <a:pt x="1537090" y="690206"/>
                </a:lnTo>
                <a:lnTo>
                  <a:pt x="1545144" y="756274"/>
                </a:lnTo>
                <a:lnTo>
                  <a:pt x="1547876" y="823849"/>
                </a:lnTo>
                <a:lnTo>
                  <a:pt x="1545144" y="891424"/>
                </a:lnTo>
                <a:lnTo>
                  <a:pt x="1537090" y="957495"/>
                </a:lnTo>
                <a:lnTo>
                  <a:pt x="1523926" y="1021850"/>
                </a:lnTo>
                <a:lnTo>
                  <a:pt x="1505865" y="1084278"/>
                </a:lnTo>
                <a:lnTo>
                  <a:pt x="1483118" y="1144565"/>
                </a:lnTo>
                <a:lnTo>
                  <a:pt x="1455897" y="1202500"/>
                </a:lnTo>
                <a:lnTo>
                  <a:pt x="1424415" y="1257871"/>
                </a:lnTo>
                <a:lnTo>
                  <a:pt x="1388884" y="1310466"/>
                </a:lnTo>
                <a:lnTo>
                  <a:pt x="1349516" y="1360072"/>
                </a:lnTo>
                <a:lnTo>
                  <a:pt x="1306523" y="1406477"/>
                </a:lnTo>
                <a:lnTo>
                  <a:pt x="1260117" y="1449469"/>
                </a:lnTo>
                <a:lnTo>
                  <a:pt x="1210511" y="1488837"/>
                </a:lnTo>
                <a:lnTo>
                  <a:pt x="1157917" y="1524367"/>
                </a:lnTo>
                <a:lnTo>
                  <a:pt x="1102546" y="1555848"/>
                </a:lnTo>
                <a:lnTo>
                  <a:pt x="1044611" y="1583068"/>
                </a:lnTo>
                <a:lnTo>
                  <a:pt x="984324" y="1605815"/>
                </a:lnTo>
                <a:lnTo>
                  <a:pt x="921897" y="1623876"/>
                </a:lnTo>
                <a:lnTo>
                  <a:pt x="857543" y="1637039"/>
                </a:lnTo>
                <a:lnTo>
                  <a:pt x="791473" y="1645093"/>
                </a:lnTo>
                <a:lnTo>
                  <a:pt x="723900" y="1647825"/>
                </a:lnTo>
                <a:lnTo>
                  <a:pt x="656327" y="1645093"/>
                </a:lnTo>
                <a:lnTo>
                  <a:pt x="590258" y="1637039"/>
                </a:lnTo>
                <a:lnTo>
                  <a:pt x="525906" y="1623876"/>
                </a:lnTo>
                <a:lnTo>
                  <a:pt x="463482" y="1605815"/>
                </a:lnTo>
                <a:lnTo>
                  <a:pt x="403198" y="1583068"/>
                </a:lnTo>
                <a:lnTo>
                  <a:pt x="345267" y="1555848"/>
                </a:lnTo>
                <a:lnTo>
                  <a:pt x="289900" y="1524367"/>
                </a:lnTo>
                <a:lnTo>
                  <a:pt x="237310" y="1488837"/>
                </a:lnTo>
                <a:lnTo>
                  <a:pt x="187709" y="1449469"/>
                </a:lnTo>
                <a:lnTo>
                  <a:pt x="141308" y="1406477"/>
                </a:lnTo>
                <a:lnTo>
                  <a:pt x="98319" y="1360072"/>
                </a:lnTo>
                <a:lnTo>
                  <a:pt x="58956" y="1310466"/>
                </a:lnTo>
                <a:lnTo>
                  <a:pt x="23429" y="1257871"/>
                </a:lnTo>
                <a:lnTo>
                  <a:pt x="0" y="1216657"/>
                </a:lnTo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7662" y="1128775"/>
            <a:ext cx="752475" cy="752475"/>
          </a:xfrm>
          <a:custGeom>
            <a:avLst/>
            <a:gdLst/>
            <a:ahLst/>
            <a:cxnLst/>
            <a:rect l="l" t="t" r="r" b="b"/>
            <a:pathLst>
              <a:path w="752475" h="752475">
                <a:moveTo>
                  <a:pt x="0" y="376174"/>
                </a:moveTo>
                <a:lnTo>
                  <a:pt x="4924" y="315152"/>
                </a:lnTo>
                <a:lnTo>
                  <a:pt x="19181" y="257267"/>
                </a:lnTo>
                <a:lnTo>
                  <a:pt x="41995" y="203292"/>
                </a:lnTo>
                <a:lnTo>
                  <a:pt x="72593" y="154003"/>
                </a:lnTo>
                <a:lnTo>
                  <a:pt x="110199" y="110172"/>
                </a:lnTo>
                <a:lnTo>
                  <a:pt x="154038" y="72574"/>
                </a:lnTo>
                <a:lnTo>
                  <a:pt x="203337" y="41984"/>
                </a:lnTo>
                <a:lnTo>
                  <a:pt x="257319" y="19175"/>
                </a:lnTo>
                <a:lnTo>
                  <a:pt x="315211" y="4923"/>
                </a:lnTo>
                <a:lnTo>
                  <a:pt x="376237" y="0"/>
                </a:lnTo>
                <a:lnTo>
                  <a:pt x="407094" y="1246"/>
                </a:lnTo>
                <a:lnTo>
                  <a:pt x="466649" y="10931"/>
                </a:lnTo>
                <a:lnTo>
                  <a:pt x="522683" y="29559"/>
                </a:lnTo>
                <a:lnTo>
                  <a:pt x="574420" y="56355"/>
                </a:lnTo>
                <a:lnTo>
                  <a:pt x="621086" y="90546"/>
                </a:lnTo>
                <a:lnTo>
                  <a:pt x="661906" y="131357"/>
                </a:lnTo>
                <a:lnTo>
                  <a:pt x="696104" y="178014"/>
                </a:lnTo>
                <a:lnTo>
                  <a:pt x="722907" y="229743"/>
                </a:lnTo>
                <a:lnTo>
                  <a:pt x="741540" y="285769"/>
                </a:lnTo>
                <a:lnTo>
                  <a:pt x="751227" y="345319"/>
                </a:lnTo>
                <a:lnTo>
                  <a:pt x="752475" y="376174"/>
                </a:lnTo>
                <a:lnTo>
                  <a:pt x="751227" y="407029"/>
                </a:lnTo>
                <a:lnTo>
                  <a:pt x="741540" y="466586"/>
                </a:lnTo>
                <a:lnTo>
                  <a:pt x="722907" y="522624"/>
                </a:lnTo>
                <a:lnTo>
                  <a:pt x="696104" y="574369"/>
                </a:lnTo>
                <a:lnTo>
                  <a:pt x="661906" y="621044"/>
                </a:lnTo>
                <a:lnTo>
                  <a:pt x="621086" y="661874"/>
                </a:lnTo>
                <a:lnTo>
                  <a:pt x="574420" y="696083"/>
                </a:lnTo>
                <a:lnTo>
                  <a:pt x="522683" y="722895"/>
                </a:lnTo>
                <a:lnTo>
                  <a:pt x="466649" y="741535"/>
                </a:lnTo>
                <a:lnTo>
                  <a:pt x="407094" y="751227"/>
                </a:lnTo>
                <a:lnTo>
                  <a:pt x="376237" y="752475"/>
                </a:lnTo>
                <a:lnTo>
                  <a:pt x="345380" y="751227"/>
                </a:lnTo>
                <a:lnTo>
                  <a:pt x="285825" y="741535"/>
                </a:lnTo>
                <a:lnTo>
                  <a:pt x="229791" y="722895"/>
                </a:lnTo>
                <a:lnTo>
                  <a:pt x="178054" y="696083"/>
                </a:lnTo>
                <a:lnTo>
                  <a:pt x="131388" y="661874"/>
                </a:lnTo>
                <a:lnTo>
                  <a:pt x="90568" y="621044"/>
                </a:lnTo>
                <a:lnTo>
                  <a:pt x="56370" y="574369"/>
                </a:lnTo>
                <a:lnTo>
                  <a:pt x="29567" y="522624"/>
                </a:lnTo>
                <a:lnTo>
                  <a:pt x="10934" y="466586"/>
                </a:lnTo>
                <a:lnTo>
                  <a:pt x="1247" y="407029"/>
                </a:lnTo>
                <a:lnTo>
                  <a:pt x="0" y="376174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8627" y="1257553"/>
            <a:ext cx="5019675" cy="552450"/>
          </a:xfrm>
          <a:custGeom>
            <a:avLst/>
            <a:gdLst/>
            <a:ahLst/>
            <a:cxnLst/>
            <a:rect l="l" t="t" r="r" b="b"/>
            <a:pathLst>
              <a:path w="5019675" h="552450">
                <a:moveTo>
                  <a:pt x="0" y="552450"/>
                </a:moveTo>
                <a:lnTo>
                  <a:pt x="5019675" y="552450"/>
                </a:lnTo>
                <a:lnTo>
                  <a:pt x="5019675" y="0"/>
                </a:lnTo>
                <a:lnTo>
                  <a:pt x="0" y="0"/>
                </a:lnTo>
                <a:lnTo>
                  <a:pt x="0" y="552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6575" y="1260728"/>
            <a:ext cx="5046345" cy="549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30" dirty="0" smtClean="0">
                <a:latin typeface="Verdana"/>
                <a:cs typeface="Verdana"/>
              </a:rPr>
              <a:t>M</a:t>
            </a:r>
            <a:r>
              <a:rPr sz="3600" b="1" spc="0" dirty="0" smtClean="0">
                <a:latin typeface="Verdana"/>
                <a:cs typeface="Verdana"/>
              </a:rPr>
              <a:t>t.</a:t>
            </a:r>
            <a:r>
              <a:rPr sz="3600" b="1" spc="-55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S</a:t>
            </a:r>
            <a:r>
              <a:rPr sz="3600" b="1" spc="-30" dirty="0" smtClean="0">
                <a:latin typeface="Verdana"/>
                <a:cs typeface="Verdana"/>
              </a:rPr>
              <a:t>A</a:t>
            </a:r>
            <a:r>
              <a:rPr sz="3600" b="1" spc="10" dirty="0" smtClean="0">
                <a:latin typeface="Verdana"/>
                <a:cs typeface="Verdana"/>
              </a:rPr>
              <a:t>C</a:t>
            </a:r>
            <a:r>
              <a:rPr sz="3600" b="1" spc="0" dirty="0" smtClean="0">
                <a:latin typeface="Verdana"/>
                <a:cs typeface="Verdana"/>
              </a:rPr>
              <a:t>’s</a:t>
            </a:r>
            <a:r>
              <a:rPr sz="3600" b="1" spc="5" dirty="0" smtClean="0">
                <a:latin typeface="Verdana"/>
                <a:cs typeface="Verdana"/>
              </a:rPr>
              <a:t> </a:t>
            </a:r>
            <a:r>
              <a:rPr sz="3600" b="1" spc="25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e</a:t>
            </a:r>
            <a:r>
              <a:rPr sz="3600" b="1" spc="-30" dirty="0" smtClean="0">
                <a:latin typeface="Verdana"/>
                <a:cs typeface="Verdana"/>
              </a:rPr>
              <a:t>s</a:t>
            </a:r>
            <a:r>
              <a:rPr sz="3600" b="1" spc="25" dirty="0" smtClean="0">
                <a:latin typeface="Verdana"/>
                <a:cs typeface="Verdana"/>
              </a:rPr>
              <a:t>p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15" dirty="0" smtClean="0">
                <a:latin typeface="Verdana"/>
                <a:cs typeface="Verdana"/>
              </a:rPr>
              <a:t>n</a:t>
            </a:r>
            <a:r>
              <a:rPr sz="3600" b="1" spc="-40" dirty="0" smtClean="0">
                <a:latin typeface="Verdana"/>
                <a:cs typeface="Verdana"/>
              </a:rPr>
              <a:t>s</a:t>
            </a:r>
            <a:r>
              <a:rPr sz="3600" b="1" spc="0" dirty="0" smtClean="0">
                <a:latin typeface="Verdana"/>
                <a:cs typeface="Verdana"/>
              </a:rPr>
              <a:t>e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3428" y="2128707"/>
            <a:ext cx="6286500" cy="22802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46075" marR="12700" indent="-334010">
              <a:lnSpc>
                <a:spcPct val="100400"/>
              </a:lnSpc>
              <a:buClr>
                <a:srgbClr val="CCCCCC"/>
              </a:buClr>
              <a:buSzPct val="64583"/>
              <a:buFont typeface="MS Gothic"/>
              <a:buChar char="o"/>
              <a:tabLst>
                <a:tab pos="346075" algn="l"/>
              </a:tabLst>
            </a:pPr>
            <a:r>
              <a:rPr sz="2400" spc="5" dirty="0" smtClean="0">
                <a:latin typeface="Verdana"/>
                <a:cs typeface="Verdana"/>
              </a:rPr>
              <a:t>S</a:t>
            </a:r>
            <a:r>
              <a:rPr sz="2400" spc="25" dirty="0" smtClean="0">
                <a:latin typeface="Verdana"/>
                <a:cs typeface="Verdana"/>
              </a:rPr>
              <a:t>t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0" dirty="0" smtClean="0">
                <a:latin typeface="Verdana"/>
                <a:cs typeface="Verdana"/>
              </a:rPr>
              <a:t>de</a:t>
            </a:r>
            <a:r>
              <a:rPr sz="2400" spc="-25" dirty="0" smtClean="0">
                <a:latin typeface="Verdana"/>
                <a:cs typeface="Verdana"/>
              </a:rPr>
              <a:t>n</a:t>
            </a:r>
            <a:r>
              <a:rPr sz="2400" spc="0" dirty="0" smtClean="0">
                <a:latin typeface="Verdana"/>
                <a:cs typeface="Verdana"/>
              </a:rPr>
              <a:t>t</a:t>
            </a:r>
            <a:r>
              <a:rPr sz="2400" spc="5" dirty="0" smtClean="0">
                <a:latin typeface="Verdana"/>
                <a:cs typeface="Verdana"/>
              </a:rPr>
              <a:t> </a:t>
            </a:r>
            <a:r>
              <a:rPr sz="2400" spc="-20" dirty="0" smtClean="0">
                <a:latin typeface="Verdana"/>
                <a:cs typeface="Verdana"/>
              </a:rPr>
              <a:t>E</a:t>
            </a:r>
            <a:r>
              <a:rPr sz="2400" spc="0" dirty="0" smtClean="0">
                <a:latin typeface="Verdana"/>
                <a:cs typeface="Verdana"/>
              </a:rPr>
              <a:t>q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25" dirty="0" smtClean="0">
                <a:latin typeface="Verdana"/>
                <a:cs typeface="Verdana"/>
              </a:rPr>
              <a:t>t</a:t>
            </a:r>
            <a:r>
              <a:rPr sz="2400" spc="0" dirty="0" smtClean="0">
                <a:latin typeface="Verdana"/>
                <a:cs typeface="Verdana"/>
              </a:rPr>
              <a:t>y</a:t>
            </a:r>
            <a:r>
              <a:rPr sz="2400" spc="-15" dirty="0" smtClean="0">
                <a:latin typeface="Verdana"/>
                <a:cs typeface="Verdana"/>
              </a:rPr>
              <a:t> </a:t>
            </a:r>
            <a:r>
              <a:rPr sz="2400" spc="-25" dirty="0" smtClean="0">
                <a:latin typeface="Verdana"/>
                <a:cs typeface="Verdana"/>
              </a:rPr>
              <a:t>f</a:t>
            </a:r>
            <a:r>
              <a:rPr sz="2400" spc="-20" dirty="0" smtClean="0">
                <a:latin typeface="Verdana"/>
                <a:cs typeface="Verdana"/>
              </a:rPr>
              <a:t>un</a:t>
            </a:r>
            <a:r>
              <a:rPr sz="2400" spc="0" dirty="0" smtClean="0">
                <a:latin typeface="Verdana"/>
                <a:cs typeface="Verdana"/>
              </a:rPr>
              <a:t>ds</a:t>
            </a:r>
            <a:r>
              <a:rPr sz="2400" spc="80" dirty="0" smtClean="0">
                <a:latin typeface="Verdana"/>
                <a:cs typeface="Verdana"/>
              </a:rPr>
              <a:t> </a:t>
            </a:r>
            <a:r>
              <a:rPr sz="2400" spc="0" dirty="0" smtClean="0">
                <a:latin typeface="Verdana"/>
                <a:cs typeface="Verdana"/>
              </a:rPr>
              <a:t>v</a:t>
            </a:r>
            <a:r>
              <a:rPr sz="2400" spc="-15" dirty="0" smtClean="0">
                <a:latin typeface="Verdana"/>
                <a:cs typeface="Verdana"/>
              </a:rPr>
              <a:t>a</a:t>
            </a:r>
            <a:r>
              <a:rPr sz="2400" spc="20" dirty="0" smtClean="0">
                <a:latin typeface="Verdana"/>
                <a:cs typeface="Verdana"/>
              </a:rPr>
              <a:t>r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-35" dirty="0" smtClean="0">
                <a:latin typeface="Verdana"/>
                <a:cs typeface="Verdana"/>
              </a:rPr>
              <a:t>o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0" dirty="0" smtClean="0">
                <a:latin typeface="Verdana"/>
                <a:cs typeface="Verdana"/>
              </a:rPr>
              <a:t>s</a:t>
            </a:r>
            <a:r>
              <a:rPr sz="2400" spc="75" dirty="0" smtClean="0">
                <a:latin typeface="Verdana"/>
                <a:cs typeface="Verdana"/>
              </a:rPr>
              <a:t> </a:t>
            </a:r>
            <a:r>
              <a:rPr sz="2400" spc="0" dirty="0" smtClean="0">
                <a:latin typeface="Verdana"/>
                <a:cs typeface="Verdana"/>
              </a:rPr>
              <a:t>p</a:t>
            </a:r>
            <a:r>
              <a:rPr sz="2400" spc="25" dirty="0" smtClean="0">
                <a:latin typeface="Verdana"/>
                <a:cs typeface="Verdana"/>
              </a:rPr>
              <a:t>r</a:t>
            </a:r>
            <a:r>
              <a:rPr sz="2400" spc="-35" dirty="0" smtClean="0">
                <a:latin typeface="Verdana"/>
                <a:cs typeface="Verdana"/>
              </a:rPr>
              <a:t>o</a:t>
            </a:r>
            <a:r>
              <a:rPr sz="2400" spc="0" dirty="0" smtClean="0">
                <a:latin typeface="Verdana"/>
                <a:cs typeface="Verdana"/>
              </a:rPr>
              <a:t>j</a:t>
            </a:r>
            <a:r>
              <a:rPr sz="2400" spc="-10" dirty="0" smtClean="0">
                <a:latin typeface="Verdana"/>
                <a:cs typeface="Verdana"/>
              </a:rPr>
              <a:t>e</a:t>
            </a:r>
            <a:r>
              <a:rPr sz="2400" spc="20" dirty="0" smtClean="0">
                <a:latin typeface="Verdana"/>
                <a:cs typeface="Verdana"/>
              </a:rPr>
              <a:t>c</a:t>
            </a:r>
            <a:r>
              <a:rPr sz="2400" spc="25" dirty="0" smtClean="0">
                <a:latin typeface="Verdana"/>
                <a:cs typeface="Verdana"/>
              </a:rPr>
              <a:t>t</a:t>
            </a:r>
            <a:r>
              <a:rPr sz="2400" spc="0" dirty="0" smtClean="0">
                <a:latin typeface="Verdana"/>
                <a:cs typeface="Verdana"/>
              </a:rPr>
              <a:t>s </a:t>
            </a:r>
            <a:r>
              <a:rPr sz="2400" spc="-35" dirty="0" smtClean="0">
                <a:latin typeface="Verdana"/>
                <a:cs typeface="Verdana"/>
              </a:rPr>
              <a:t>o</a:t>
            </a:r>
            <a:r>
              <a:rPr sz="2400" spc="0" dirty="0" smtClean="0">
                <a:latin typeface="Verdana"/>
                <a:cs typeface="Verdana"/>
              </a:rPr>
              <a:t>n</a:t>
            </a:r>
            <a:r>
              <a:rPr sz="2400" spc="35" dirty="0" smtClean="0">
                <a:latin typeface="Verdana"/>
                <a:cs typeface="Verdana"/>
              </a:rPr>
              <a:t> </a:t>
            </a:r>
            <a:r>
              <a:rPr sz="2400" spc="20" dirty="0" smtClean="0">
                <a:latin typeface="Verdana"/>
                <a:cs typeface="Verdana"/>
              </a:rPr>
              <a:t>c</a:t>
            </a:r>
            <a:r>
              <a:rPr sz="2400" spc="-20" dirty="0" smtClean="0">
                <a:latin typeface="Verdana"/>
                <a:cs typeface="Verdana"/>
              </a:rPr>
              <a:t>a</a:t>
            </a:r>
            <a:r>
              <a:rPr sz="2400" spc="-15" dirty="0" smtClean="0">
                <a:latin typeface="Verdana"/>
                <a:cs typeface="Verdana"/>
              </a:rPr>
              <a:t>m</a:t>
            </a:r>
            <a:r>
              <a:rPr sz="2400" spc="0" dirty="0" smtClean="0">
                <a:latin typeface="Verdana"/>
                <a:cs typeface="Verdana"/>
              </a:rPr>
              <a:t>p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0" dirty="0" smtClean="0">
                <a:latin typeface="Verdana"/>
                <a:cs typeface="Verdana"/>
              </a:rPr>
              <a:t>s </a:t>
            </a:r>
            <a:r>
              <a:rPr sz="2400" spc="25" dirty="0" smtClean="0">
                <a:latin typeface="Verdana"/>
                <a:cs typeface="Verdana"/>
              </a:rPr>
              <a:t>t</a:t>
            </a:r>
            <a:r>
              <a:rPr sz="2400" spc="-20" dirty="0" smtClean="0">
                <a:latin typeface="Verdana"/>
                <a:cs typeface="Verdana"/>
              </a:rPr>
              <a:t>ha</a:t>
            </a:r>
            <a:r>
              <a:rPr sz="2400" spc="0" dirty="0" smtClean="0">
                <a:latin typeface="Verdana"/>
                <a:cs typeface="Verdana"/>
              </a:rPr>
              <a:t>t</a:t>
            </a:r>
            <a:r>
              <a:rPr sz="2400" spc="80" dirty="0" smtClean="0">
                <a:latin typeface="Verdana"/>
                <a:cs typeface="Verdana"/>
              </a:rPr>
              <a:t> </a:t>
            </a:r>
            <a:r>
              <a:rPr sz="2400" spc="-20" dirty="0" smtClean="0">
                <a:latin typeface="Verdana"/>
                <a:cs typeface="Verdana"/>
              </a:rPr>
              <a:t>a</a:t>
            </a:r>
            <a:r>
              <a:rPr sz="2400" spc="0" dirty="0" smtClean="0">
                <a:latin typeface="Verdana"/>
                <a:cs typeface="Verdana"/>
              </a:rPr>
              <a:t>dd</a:t>
            </a:r>
            <a:r>
              <a:rPr sz="2400" spc="20" dirty="0" smtClean="0">
                <a:latin typeface="Verdana"/>
                <a:cs typeface="Verdana"/>
              </a:rPr>
              <a:t>r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15" dirty="0" smtClean="0">
                <a:latin typeface="Verdana"/>
                <a:cs typeface="Verdana"/>
              </a:rPr>
              <a:t>s</a:t>
            </a:r>
            <a:r>
              <a:rPr sz="2400" spc="20" dirty="0" smtClean="0">
                <a:latin typeface="Verdana"/>
                <a:cs typeface="Verdana"/>
              </a:rPr>
              <a:t>s</a:t>
            </a:r>
            <a:r>
              <a:rPr sz="2400" spc="0" dirty="0" smtClean="0">
                <a:latin typeface="Verdana"/>
                <a:cs typeface="Verdana"/>
              </a:rPr>
              <a:t>es</a:t>
            </a:r>
            <a:r>
              <a:rPr sz="2400" spc="-80" dirty="0" smtClean="0">
                <a:latin typeface="Verdana"/>
                <a:cs typeface="Verdana"/>
              </a:rPr>
              <a:t> </a:t>
            </a:r>
            <a:r>
              <a:rPr sz="2400" spc="0" dirty="0" smtClean="0">
                <a:latin typeface="Verdana"/>
                <a:cs typeface="Verdana"/>
              </a:rPr>
              <a:t>b</a:t>
            </a:r>
            <a:r>
              <a:rPr sz="2400" spc="-15" dirty="0" smtClean="0">
                <a:latin typeface="Verdana"/>
                <a:cs typeface="Verdana"/>
              </a:rPr>
              <a:t>a</a:t>
            </a:r>
            <a:r>
              <a:rPr sz="2400" spc="20" dirty="0" smtClean="0">
                <a:latin typeface="Verdana"/>
                <a:cs typeface="Verdana"/>
              </a:rPr>
              <a:t>s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0" dirty="0" smtClean="0">
                <a:latin typeface="Verdana"/>
                <a:cs typeface="Verdana"/>
              </a:rPr>
              <a:t>c</a:t>
            </a:r>
            <a:r>
              <a:rPr sz="2400" spc="-75" dirty="0" smtClean="0">
                <a:latin typeface="Verdana"/>
                <a:cs typeface="Verdana"/>
              </a:rPr>
              <a:t> </a:t>
            </a:r>
            <a:r>
              <a:rPr sz="2400" spc="-20" dirty="0" smtClean="0">
                <a:latin typeface="Verdana"/>
                <a:cs typeface="Verdana"/>
              </a:rPr>
              <a:t>n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-15" dirty="0" smtClean="0">
                <a:latin typeface="Verdana"/>
                <a:cs typeface="Verdana"/>
              </a:rPr>
              <a:t>e</a:t>
            </a:r>
            <a:r>
              <a:rPr sz="2400" spc="0" dirty="0" smtClean="0">
                <a:latin typeface="Verdana"/>
                <a:cs typeface="Verdana"/>
              </a:rPr>
              <a:t>ds 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-20" dirty="0" smtClean="0">
                <a:latin typeface="Verdana"/>
                <a:cs typeface="Verdana"/>
              </a:rPr>
              <a:t>n</a:t>
            </a:r>
            <a:r>
              <a:rPr sz="2400" spc="20" dirty="0" smtClean="0">
                <a:latin typeface="Verdana"/>
                <a:cs typeface="Verdana"/>
              </a:rPr>
              <a:t>s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15" dirty="0" smtClean="0">
                <a:latin typeface="Verdana"/>
                <a:cs typeface="Verdana"/>
              </a:rPr>
              <a:t>c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20" dirty="0" smtClean="0">
                <a:latin typeface="Verdana"/>
                <a:cs typeface="Verdana"/>
              </a:rPr>
              <a:t>r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25" dirty="0" smtClean="0">
                <a:latin typeface="Verdana"/>
                <a:cs typeface="Verdana"/>
              </a:rPr>
              <a:t>t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0" dirty="0" smtClean="0">
                <a:latin typeface="Verdana"/>
                <a:cs typeface="Verdana"/>
              </a:rPr>
              <a:t>es</a:t>
            </a:r>
            <a:endParaRPr sz="2400">
              <a:latin typeface="Verdana"/>
              <a:cs typeface="Verdana"/>
            </a:endParaRPr>
          </a:p>
          <a:p>
            <a:pPr>
              <a:lnSpc>
                <a:spcPts val="1000"/>
              </a:lnSpc>
              <a:buClr>
                <a:srgbClr val="CCCCCC"/>
              </a:buClr>
              <a:buFont typeface="MS Gothic"/>
              <a:buChar char="o"/>
            </a:pPr>
            <a:endParaRPr sz="1000"/>
          </a:p>
          <a:p>
            <a:pPr>
              <a:lnSpc>
                <a:spcPts val="1000"/>
              </a:lnSpc>
              <a:buClr>
                <a:srgbClr val="CCCCCC"/>
              </a:buClr>
              <a:buFont typeface="MS Gothic"/>
              <a:buChar char="o"/>
            </a:pPr>
            <a:endParaRPr sz="1000"/>
          </a:p>
          <a:p>
            <a:pPr>
              <a:lnSpc>
                <a:spcPts val="1300"/>
              </a:lnSpc>
              <a:spcBef>
                <a:spcPts val="83"/>
              </a:spcBef>
              <a:buClr>
                <a:srgbClr val="CCCCCC"/>
              </a:buClr>
              <a:buFont typeface="MS Gothic"/>
              <a:buChar char="o"/>
            </a:pPr>
            <a:endParaRPr sz="1300"/>
          </a:p>
          <a:p>
            <a:pPr marL="346075" marR="243204" indent="-334010">
              <a:lnSpc>
                <a:spcPct val="101699"/>
              </a:lnSpc>
              <a:buClr>
                <a:srgbClr val="CCCCCC"/>
              </a:buClr>
              <a:buSzPct val="64583"/>
              <a:buFont typeface="MS Gothic"/>
              <a:buChar char="o"/>
              <a:tabLst>
                <a:tab pos="346075" algn="l"/>
              </a:tabLst>
            </a:pPr>
            <a:r>
              <a:rPr sz="2400" dirty="0" smtClean="0">
                <a:latin typeface="Verdana"/>
                <a:cs typeface="Verdana"/>
              </a:rPr>
              <a:t>H</a:t>
            </a:r>
            <a:r>
              <a:rPr sz="2400" spc="-40" dirty="0" smtClean="0">
                <a:latin typeface="Verdana"/>
                <a:cs typeface="Verdana"/>
              </a:rPr>
              <a:t>o</a:t>
            </a:r>
            <a:r>
              <a:rPr sz="2400" spc="-15" dirty="0" smtClean="0">
                <a:latin typeface="Verdana"/>
                <a:cs typeface="Verdana"/>
              </a:rPr>
              <a:t>m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5" dirty="0" smtClean="0">
                <a:latin typeface="Verdana"/>
                <a:cs typeface="Verdana"/>
              </a:rPr>
              <a:t>l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15" dirty="0" smtClean="0">
                <a:latin typeface="Verdana"/>
                <a:cs typeface="Verdana"/>
              </a:rPr>
              <a:t>s</a:t>
            </a:r>
            <a:r>
              <a:rPr sz="2400" spc="20" dirty="0" smtClean="0">
                <a:latin typeface="Verdana"/>
                <a:cs typeface="Verdana"/>
              </a:rPr>
              <a:t>s</a:t>
            </a:r>
            <a:r>
              <a:rPr sz="2400" spc="-20" dirty="0" smtClean="0">
                <a:latin typeface="Verdana"/>
                <a:cs typeface="Verdana"/>
              </a:rPr>
              <a:t>n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15" dirty="0" smtClean="0">
                <a:latin typeface="Verdana"/>
                <a:cs typeface="Verdana"/>
              </a:rPr>
              <a:t>s</a:t>
            </a:r>
            <a:r>
              <a:rPr sz="2400" spc="0" dirty="0" smtClean="0">
                <a:latin typeface="Verdana"/>
                <a:cs typeface="Verdana"/>
              </a:rPr>
              <a:t>s &amp;</a:t>
            </a:r>
            <a:r>
              <a:rPr sz="2400" spc="-45" dirty="0" smtClean="0">
                <a:latin typeface="Verdana"/>
                <a:cs typeface="Verdana"/>
              </a:rPr>
              <a:t> </a:t>
            </a:r>
            <a:r>
              <a:rPr sz="2400" spc="0" dirty="0" smtClean="0">
                <a:latin typeface="Verdana"/>
                <a:cs typeface="Verdana"/>
              </a:rPr>
              <a:t>B</a:t>
            </a:r>
            <a:r>
              <a:rPr sz="2400" spc="-15" dirty="0" smtClean="0">
                <a:latin typeface="Verdana"/>
                <a:cs typeface="Verdana"/>
              </a:rPr>
              <a:t>a</a:t>
            </a:r>
            <a:r>
              <a:rPr sz="2400" spc="20" dirty="0" smtClean="0">
                <a:latin typeface="Verdana"/>
                <a:cs typeface="Verdana"/>
              </a:rPr>
              <a:t>s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0" dirty="0" smtClean="0">
                <a:latin typeface="Verdana"/>
                <a:cs typeface="Verdana"/>
              </a:rPr>
              <a:t>c </a:t>
            </a:r>
            <a:r>
              <a:rPr sz="2400" spc="-20" dirty="0" smtClean="0">
                <a:latin typeface="Verdana"/>
                <a:cs typeface="Verdana"/>
              </a:rPr>
              <a:t>R</a:t>
            </a:r>
            <a:r>
              <a:rPr sz="2400" spc="0" dirty="0" smtClean="0">
                <a:latin typeface="Verdana"/>
                <a:cs typeface="Verdana"/>
              </a:rPr>
              <a:t>e</a:t>
            </a:r>
            <a:r>
              <a:rPr sz="2400" spc="15" dirty="0" smtClean="0">
                <a:latin typeface="Verdana"/>
                <a:cs typeface="Verdana"/>
              </a:rPr>
              <a:t>s</a:t>
            </a:r>
            <a:r>
              <a:rPr sz="2400" spc="-35" dirty="0" smtClean="0">
                <a:latin typeface="Verdana"/>
                <a:cs typeface="Verdana"/>
              </a:rPr>
              <a:t>o</a:t>
            </a:r>
            <a:r>
              <a:rPr sz="2400" spc="-20" dirty="0" smtClean="0">
                <a:latin typeface="Verdana"/>
                <a:cs typeface="Verdana"/>
              </a:rPr>
              <a:t>u</a:t>
            </a:r>
            <a:r>
              <a:rPr sz="2400" spc="20" dirty="0" smtClean="0">
                <a:latin typeface="Verdana"/>
                <a:cs typeface="Verdana"/>
              </a:rPr>
              <a:t>rc</a:t>
            </a:r>
            <a:r>
              <a:rPr sz="2400" spc="0" dirty="0" smtClean="0">
                <a:latin typeface="Verdana"/>
                <a:cs typeface="Verdana"/>
              </a:rPr>
              <a:t>es </a:t>
            </a:r>
            <a:r>
              <a:rPr sz="2400" spc="-30" dirty="0" smtClean="0">
                <a:latin typeface="Verdana"/>
                <a:cs typeface="Verdana"/>
              </a:rPr>
              <a:t>C</a:t>
            </a:r>
            <a:r>
              <a:rPr sz="2400" spc="-35" dirty="0" smtClean="0">
                <a:latin typeface="Verdana"/>
                <a:cs typeface="Verdana"/>
              </a:rPr>
              <a:t>o</a:t>
            </a:r>
            <a:r>
              <a:rPr sz="2400" spc="-15" dirty="0" smtClean="0">
                <a:latin typeface="Verdana"/>
                <a:cs typeface="Verdana"/>
              </a:rPr>
              <a:t>mm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25" dirty="0" smtClean="0">
                <a:latin typeface="Verdana"/>
                <a:cs typeface="Verdana"/>
              </a:rPr>
              <a:t>tt</a:t>
            </a:r>
            <a:r>
              <a:rPr sz="2400" spc="0" dirty="0" smtClean="0">
                <a:latin typeface="Verdana"/>
                <a:cs typeface="Verdana"/>
              </a:rPr>
              <a:t>ee</a:t>
            </a:r>
            <a:r>
              <a:rPr sz="2400" spc="40" dirty="0" smtClean="0">
                <a:latin typeface="Verdana"/>
                <a:cs typeface="Verdana"/>
              </a:rPr>
              <a:t> </a:t>
            </a:r>
            <a:r>
              <a:rPr sz="2400" spc="-20" dirty="0" smtClean="0">
                <a:latin typeface="Verdana"/>
                <a:cs typeface="Verdana"/>
              </a:rPr>
              <a:t>wa</a:t>
            </a:r>
            <a:r>
              <a:rPr sz="2400" spc="0" dirty="0" smtClean="0">
                <a:latin typeface="Verdana"/>
                <a:cs typeface="Verdana"/>
              </a:rPr>
              <a:t>s </a:t>
            </a:r>
            <a:r>
              <a:rPr sz="2400" spc="10" dirty="0" smtClean="0">
                <a:latin typeface="Verdana"/>
                <a:cs typeface="Verdana"/>
              </a:rPr>
              <a:t>l</a:t>
            </a:r>
            <a:r>
              <a:rPr sz="2400" spc="-20" dirty="0" smtClean="0">
                <a:latin typeface="Verdana"/>
                <a:cs typeface="Verdana"/>
              </a:rPr>
              <a:t>aun</a:t>
            </a:r>
            <a:r>
              <a:rPr sz="2400" spc="20" dirty="0" smtClean="0">
                <a:latin typeface="Verdana"/>
                <a:cs typeface="Verdana"/>
              </a:rPr>
              <a:t>c</a:t>
            </a:r>
            <a:r>
              <a:rPr sz="2400" spc="-20" dirty="0" smtClean="0">
                <a:latin typeface="Verdana"/>
                <a:cs typeface="Verdana"/>
              </a:rPr>
              <a:t>h</a:t>
            </a:r>
            <a:r>
              <a:rPr sz="2400" spc="0" dirty="0" smtClean="0">
                <a:latin typeface="Verdana"/>
                <a:cs typeface="Verdana"/>
              </a:rPr>
              <a:t>ed</a:t>
            </a:r>
            <a:r>
              <a:rPr sz="2400" spc="55" dirty="0" smtClean="0">
                <a:latin typeface="Verdana"/>
                <a:cs typeface="Verdana"/>
              </a:rPr>
              <a:t> </a:t>
            </a:r>
            <a:r>
              <a:rPr sz="2400" spc="10" dirty="0" smtClean="0">
                <a:latin typeface="Verdana"/>
                <a:cs typeface="Verdana"/>
              </a:rPr>
              <a:t>i</a:t>
            </a:r>
            <a:r>
              <a:rPr sz="2400" spc="0" dirty="0" smtClean="0">
                <a:latin typeface="Verdana"/>
                <a:cs typeface="Verdana"/>
              </a:rPr>
              <a:t>n</a:t>
            </a:r>
            <a:r>
              <a:rPr sz="2400" spc="-40" dirty="0" smtClean="0">
                <a:latin typeface="Verdana"/>
                <a:cs typeface="Verdana"/>
              </a:rPr>
              <a:t> </a:t>
            </a:r>
            <a:r>
              <a:rPr sz="2400" spc="-25" dirty="0" smtClean="0">
                <a:latin typeface="Verdana"/>
                <a:cs typeface="Verdana"/>
              </a:rPr>
              <a:t>f</a:t>
            </a:r>
            <a:r>
              <a:rPr sz="2400" spc="-20" dirty="0" smtClean="0">
                <a:latin typeface="Verdana"/>
                <a:cs typeface="Verdana"/>
              </a:rPr>
              <a:t>a</a:t>
            </a:r>
            <a:r>
              <a:rPr sz="2400" spc="10" dirty="0" smtClean="0">
                <a:latin typeface="Verdana"/>
                <a:cs typeface="Verdana"/>
              </a:rPr>
              <a:t>l</a:t>
            </a:r>
            <a:r>
              <a:rPr sz="2400" spc="0" dirty="0" smtClean="0">
                <a:latin typeface="Verdana"/>
                <a:cs typeface="Verdana"/>
              </a:rPr>
              <a:t>l</a:t>
            </a:r>
            <a:r>
              <a:rPr sz="2400" spc="65" dirty="0" smtClean="0">
                <a:latin typeface="Verdana"/>
                <a:cs typeface="Verdana"/>
              </a:rPr>
              <a:t> </a:t>
            </a:r>
            <a:r>
              <a:rPr sz="2400" spc="-30" dirty="0" smtClean="0">
                <a:latin typeface="Verdana"/>
                <a:cs typeface="Verdana"/>
              </a:rPr>
              <a:t>201</a:t>
            </a:r>
            <a:r>
              <a:rPr sz="2400" spc="0" dirty="0" smtClean="0">
                <a:latin typeface="Verdana"/>
                <a:cs typeface="Verdana"/>
              </a:rPr>
              <a:t>7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8627" y="666369"/>
            <a:ext cx="4743450" cy="552450"/>
          </a:xfrm>
          <a:custGeom>
            <a:avLst/>
            <a:gdLst/>
            <a:ahLst/>
            <a:cxnLst/>
            <a:rect l="l" t="t" r="r" b="b"/>
            <a:pathLst>
              <a:path w="4743450" h="552450">
                <a:moveTo>
                  <a:pt x="0" y="552450"/>
                </a:moveTo>
                <a:lnTo>
                  <a:pt x="4743450" y="552450"/>
                </a:lnTo>
                <a:lnTo>
                  <a:pt x="4743450" y="0"/>
                </a:lnTo>
                <a:lnTo>
                  <a:pt x="0" y="0"/>
                </a:lnTo>
                <a:lnTo>
                  <a:pt x="0" y="552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10" dirty="0" smtClean="0">
                <a:latin typeface="Verdana"/>
                <a:cs typeface="Verdana"/>
              </a:rPr>
              <a:t>C</a:t>
            </a:r>
            <a:r>
              <a:rPr sz="3600" b="1" spc="-20" dirty="0" smtClean="0">
                <a:latin typeface="Verdana"/>
                <a:cs typeface="Verdana"/>
              </a:rPr>
              <a:t>u</a:t>
            </a:r>
            <a:r>
              <a:rPr sz="3600" b="1" spc="0" dirty="0" smtClean="0">
                <a:latin typeface="Verdana"/>
                <a:cs typeface="Verdana"/>
              </a:rPr>
              <a:t>r</a:t>
            </a:r>
            <a:r>
              <a:rPr sz="3600" b="1" spc="10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ent</a:t>
            </a:r>
            <a:r>
              <a:rPr sz="3600" b="1" spc="-35" dirty="0" smtClean="0">
                <a:latin typeface="Verdana"/>
                <a:cs typeface="Verdana"/>
              </a:rPr>
              <a:t> </a:t>
            </a:r>
            <a:r>
              <a:rPr sz="3600" b="1" spc="25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e</a:t>
            </a:r>
            <a:r>
              <a:rPr sz="3600" b="1" spc="-30" dirty="0" smtClean="0">
                <a:latin typeface="Verdana"/>
                <a:cs typeface="Verdana"/>
              </a:rPr>
              <a:t>s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20" dirty="0" smtClean="0">
                <a:latin typeface="Verdana"/>
                <a:cs typeface="Verdana"/>
              </a:rPr>
              <a:t>u</a:t>
            </a:r>
            <a:r>
              <a:rPr sz="3600" b="1" spc="0" dirty="0" smtClean="0">
                <a:latin typeface="Verdana"/>
                <a:cs typeface="Verdana"/>
              </a:rPr>
              <a:t>rces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29692" y="1399289"/>
            <a:ext cx="2853680" cy="1505977"/>
          </a:xfrm>
          <a:custGeom>
            <a:avLst/>
            <a:gdLst/>
            <a:ahLst/>
            <a:cxnLst/>
            <a:rect l="l" t="t" r="r" b="b"/>
            <a:pathLst>
              <a:path w="2853680" h="1505977">
                <a:moveTo>
                  <a:pt x="2575280" y="0"/>
                </a:moveTo>
                <a:lnTo>
                  <a:pt x="2531297" y="3059"/>
                </a:lnTo>
                <a:lnTo>
                  <a:pt x="2487418" y="13296"/>
                </a:lnTo>
                <a:lnTo>
                  <a:pt x="173911" y="965323"/>
                </a:lnTo>
                <a:lnTo>
                  <a:pt x="133198" y="986099"/>
                </a:lnTo>
                <a:lnTo>
                  <a:pt x="97301" y="1012416"/>
                </a:lnTo>
                <a:lnTo>
                  <a:pt x="66534" y="1043522"/>
                </a:lnTo>
                <a:lnTo>
                  <a:pt x="41211" y="1078663"/>
                </a:lnTo>
                <a:lnTo>
                  <a:pt x="21647" y="1117088"/>
                </a:lnTo>
                <a:lnTo>
                  <a:pt x="8157" y="1158041"/>
                </a:lnTo>
                <a:lnTo>
                  <a:pt x="1056" y="1200772"/>
                </a:lnTo>
                <a:lnTo>
                  <a:pt x="0" y="1222569"/>
                </a:lnTo>
                <a:lnTo>
                  <a:pt x="658" y="1244527"/>
                </a:lnTo>
                <a:lnTo>
                  <a:pt x="7278" y="1288554"/>
                </a:lnTo>
                <a:lnTo>
                  <a:pt x="21231" y="1332099"/>
                </a:lnTo>
                <a:lnTo>
                  <a:pt x="41983" y="1372809"/>
                </a:lnTo>
                <a:lnTo>
                  <a:pt x="68287" y="1408703"/>
                </a:lnTo>
                <a:lnTo>
                  <a:pt x="99388" y="1439465"/>
                </a:lnTo>
                <a:lnTo>
                  <a:pt x="134529" y="1464782"/>
                </a:lnTo>
                <a:lnTo>
                  <a:pt x="172955" y="1484340"/>
                </a:lnTo>
                <a:lnTo>
                  <a:pt x="213910" y="1497824"/>
                </a:lnTo>
                <a:lnTo>
                  <a:pt x="256638" y="1504922"/>
                </a:lnTo>
                <a:lnTo>
                  <a:pt x="278431" y="1505977"/>
                </a:lnTo>
                <a:lnTo>
                  <a:pt x="300384" y="1505318"/>
                </a:lnTo>
                <a:lnTo>
                  <a:pt x="344392" y="1498700"/>
                </a:lnTo>
                <a:lnTo>
                  <a:pt x="387906" y="1484753"/>
                </a:lnTo>
                <a:lnTo>
                  <a:pt x="2679748" y="540635"/>
                </a:lnTo>
                <a:lnTo>
                  <a:pt x="2720462" y="519889"/>
                </a:lnTo>
                <a:lnTo>
                  <a:pt x="2756364" y="493591"/>
                </a:lnTo>
                <a:lnTo>
                  <a:pt x="2787138" y="462494"/>
                </a:lnTo>
                <a:lnTo>
                  <a:pt x="2812468" y="427357"/>
                </a:lnTo>
                <a:lnTo>
                  <a:pt x="2832036" y="388933"/>
                </a:lnTo>
                <a:lnTo>
                  <a:pt x="2845528" y="347980"/>
                </a:lnTo>
                <a:lnTo>
                  <a:pt x="2852627" y="305252"/>
                </a:lnTo>
                <a:lnTo>
                  <a:pt x="2853680" y="283460"/>
                </a:lnTo>
                <a:lnTo>
                  <a:pt x="2853016" y="261507"/>
                </a:lnTo>
                <a:lnTo>
                  <a:pt x="2846380" y="217499"/>
                </a:lnTo>
                <a:lnTo>
                  <a:pt x="2832402" y="173986"/>
                </a:lnTo>
                <a:lnTo>
                  <a:pt x="2811660" y="133271"/>
                </a:lnTo>
                <a:lnTo>
                  <a:pt x="2785370" y="97368"/>
                </a:lnTo>
                <a:lnTo>
                  <a:pt x="2754285" y="66592"/>
                </a:lnTo>
                <a:lnTo>
                  <a:pt x="2719160" y="41257"/>
                </a:lnTo>
                <a:lnTo>
                  <a:pt x="2680748" y="21681"/>
                </a:lnTo>
                <a:lnTo>
                  <a:pt x="2639801" y="8177"/>
                </a:lnTo>
                <a:lnTo>
                  <a:pt x="2597075" y="1063"/>
                </a:lnTo>
                <a:lnTo>
                  <a:pt x="2575280" y="0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35817" y="2425678"/>
            <a:ext cx="374205" cy="374185"/>
          </a:xfrm>
          <a:custGeom>
            <a:avLst/>
            <a:gdLst/>
            <a:ahLst/>
            <a:cxnLst/>
            <a:rect l="l" t="t" r="r" b="b"/>
            <a:pathLst>
              <a:path w="374205" h="374185">
                <a:moveTo>
                  <a:pt x="186164" y="0"/>
                </a:moveTo>
                <a:lnTo>
                  <a:pt x="143157" y="5281"/>
                </a:lnTo>
                <a:lnTo>
                  <a:pt x="102776" y="20140"/>
                </a:lnTo>
                <a:lnTo>
                  <a:pt x="66728" y="43879"/>
                </a:lnTo>
                <a:lnTo>
                  <a:pt x="36716" y="75802"/>
                </a:lnTo>
                <a:lnTo>
                  <a:pt x="14446" y="115210"/>
                </a:lnTo>
                <a:lnTo>
                  <a:pt x="2168" y="158799"/>
                </a:lnTo>
                <a:lnTo>
                  <a:pt x="0" y="188077"/>
                </a:lnTo>
                <a:lnTo>
                  <a:pt x="643" y="202593"/>
                </a:lnTo>
                <a:lnTo>
                  <a:pt x="9172" y="244895"/>
                </a:lnTo>
                <a:lnTo>
                  <a:pt x="27055" y="284009"/>
                </a:lnTo>
                <a:lnTo>
                  <a:pt x="53593" y="318236"/>
                </a:lnTo>
                <a:lnTo>
                  <a:pt x="88087" y="345879"/>
                </a:lnTo>
                <a:lnTo>
                  <a:pt x="129559" y="365125"/>
                </a:lnTo>
                <a:lnTo>
                  <a:pt x="173404" y="373697"/>
                </a:lnTo>
                <a:lnTo>
                  <a:pt x="188023" y="374185"/>
                </a:lnTo>
                <a:lnTo>
                  <a:pt x="202539" y="373532"/>
                </a:lnTo>
                <a:lnTo>
                  <a:pt x="244842" y="364980"/>
                </a:lnTo>
                <a:lnTo>
                  <a:pt x="283955" y="347084"/>
                </a:lnTo>
                <a:lnTo>
                  <a:pt x="318182" y="320540"/>
                </a:lnTo>
                <a:lnTo>
                  <a:pt x="345826" y="286044"/>
                </a:lnTo>
                <a:lnTo>
                  <a:pt x="365089" y="244573"/>
                </a:lnTo>
                <a:lnTo>
                  <a:pt x="373705" y="200727"/>
                </a:lnTo>
                <a:lnTo>
                  <a:pt x="374205" y="186108"/>
                </a:lnTo>
                <a:lnTo>
                  <a:pt x="373562" y="171592"/>
                </a:lnTo>
                <a:lnTo>
                  <a:pt x="365033" y="129290"/>
                </a:lnTo>
                <a:lnTo>
                  <a:pt x="347149" y="90176"/>
                </a:lnTo>
                <a:lnTo>
                  <a:pt x="320611" y="55949"/>
                </a:lnTo>
                <a:lnTo>
                  <a:pt x="286118" y="28305"/>
                </a:lnTo>
                <a:lnTo>
                  <a:pt x="244645" y="9060"/>
                </a:lnTo>
                <a:lnTo>
                  <a:pt x="200788" y="488"/>
                </a:lnTo>
                <a:lnTo>
                  <a:pt x="1861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96694" y="2568320"/>
            <a:ext cx="61468" cy="107568"/>
          </a:xfrm>
          <a:custGeom>
            <a:avLst/>
            <a:gdLst/>
            <a:ahLst/>
            <a:cxnLst/>
            <a:rect l="l" t="t" r="r" b="b"/>
            <a:pathLst>
              <a:path w="61468" h="107568">
                <a:moveTo>
                  <a:pt x="52992" y="26797"/>
                </a:moveTo>
                <a:lnTo>
                  <a:pt x="30226" y="26797"/>
                </a:lnTo>
                <a:lnTo>
                  <a:pt x="0" y="99568"/>
                </a:lnTo>
                <a:lnTo>
                  <a:pt x="19304" y="107568"/>
                </a:lnTo>
                <a:lnTo>
                  <a:pt x="52992" y="26797"/>
                </a:lnTo>
                <a:close/>
              </a:path>
              <a:path w="61468" h="107568">
                <a:moveTo>
                  <a:pt x="45720" y="0"/>
                </a:moveTo>
                <a:lnTo>
                  <a:pt x="41021" y="5206"/>
                </a:lnTo>
                <a:lnTo>
                  <a:pt x="34671" y="8890"/>
                </a:lnTo>
                <a:lnTo>
                  <a:pt x="19050" y="13208"/>
                </a:lnTo>
                <a:lnTo>
                  <a:pt x="12318" y="13970"/>
                </a:lnTo>
                <a:lnTo>
                  <a:pt x="6581" y="13970"/>
                </a:lnTo>
                <a:lnTo>
                  <a:pt x="5540" y="31313"/>
                </a:lnTo>
                <a:lnTo>
                  <a:pt x="18155" y="30142"/>
                </a:lnTo>
                <a:lnTo>
                  <a:pt x="30226" y="26797"/>
                </a:lnTo>
                <a:lnTo>
                  <a:pt x="52992" y="26797"/>
                </a:lnTo>
                <a:lnTo>
                  <a:pt x="58342" y="13970"/>
                </a:lnTo>
                <a:lnTo>
                  <a:pt x="12318" y="13970"/>
                </a:lnTo>
                <a:lnTo>
                  <a:pt x="6604" y="13589"/>
                </a:lnTo>
                <a:lnTo>
                  <a:pt x="58501" y="13589"/>
                </a:lnTo>
                <a:lnTo>
                  <a:pt x="61468" y="6477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87958" y="1491292"/>
            <a:ext cx="3651878" cy="1684326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93193" y="2133784"/>
            <a:ext cx="2853648" cy="1505977"/>
          </a:xfrm>
          <a:custGeom>
            <a:avLst/>
            <a:gdLst/>
            <a:ahLst/>
            <a:cxnLst/>
            <a:rect l="l" t="t" r="r" b="b"/>
            <a:pathLst>
              <a:path w="2853648" h="1505977">
                <a:moveTo>
                  <a:pt x="2575248" y="0"/>
                </a:moveTo>
                <a:lnTo>
                  <a:pt x="2531277" y="3084"/>
                </a:lnTo>
                <a:lnTo>
                  <a:pt x="2487422" y="13351"/>
                </a:lnTo>
                <a:lnTo>
                  <a:pt x="173932" y="965269"/>
                </a:lnTo>
                <a:lnTo>
                  <a:pt x="133218" y="986045"/>
                </a:lnTo>
                <a:lnTo>
                  <a:pt x="97315" y="1012363"/>
                </a:lnTo>
                <a:lnTo>
                  <a:pt x="66541" y="1043468"/>
                </a:lnTo>
                <a:lnTo>
                  <a:pt x="41212" y="1078610"/>
                </a:lnTo>
                <a:lnTo>
                  <a:pt x="21643" y="1117034"/>
                </a:lnTo>
                <a:lnTo>
                  <a:pt x="8151" y="1157988"/>
                </a:lnTo>
                <a:lnTo>
                  <a:pt x="1053" y="1200719"/>
                </a:lnTo>
                <a:lnTo>
                  <a:pt x="0" y="1222515"/>
                </a:lnTo>
                <a:lnTo>
                  <a:pt x="663" y="1244474"/>
                </a:lnTo>
                <a:lnTo>
                  <a:pt x="3084" y="1266500"/>
                </a:lnTo>
                <a:lnTo>
                  <a:pt x="7300" y="1288500"/>
                </a:lnTo>
                <a:lnTo>
                  <a:pt x="13351" y="1310380"/>
                </a:lnTo>
                <a:lnTo>
                  <a:pt x="21278" y="1332045"/>
                </a:lnTo>
                <a:lnTo>
                  <a:pt x="21151" y="1332045"/>
                </a:lnTo>
                <a:lnTo>
                  <a:pt x="41927" y="1372759"/>
                </a:lnTo>
                <a:lnTo>
                  <a:pt x="68245" y="1408662"/>
                </a:lnTo>
                <a:lnTo>
                  <a:pt x="99350" y="1439436"/>
                </a:lnTo>
                <a:lnTo>
                  <a:pt x="134492" y="1464765"/>
                </a:lnTo>
                <a:lnTo>
                  <a:pt x="172916" y="1484334"/>
                </a:lnTo>
                <a:lnTo>
                  <a:pt x="213870" y="1497826"/>
                </a:lnTo>
                <a:lnTo>
                  <a:pt x="256601" y="1504924"/>
                </a:lnTo>
                <a:lnTo>
                  <a:pt x="278397" y="1505977"/>
                </a:lnTo>
                <a:lnTo>
                  <a:pt x="300356" y="1505314"/>
                </a:lnTo>
                <a:lnTo>
                  <a:pt x="344382" y="1498677"/>
                </a:lnTo>
                <a:lnTo>
                  <a:pt x="387927" y="1484699"/>
                </a:lnTo>
                <a:lnTo>
                  <a:pt x="2679769" y="540581"/>
                </a:lnTo>
                <a:lnTo>
                  <a:pt x="2720480" y="519836"/>
                </a:lnTo>
                <a:lnTo>
                  <a:pt x="2756373" y="493537"/>
                </a:lnTo>
                <a:lnTo>
                  <a:pt x="2787136" y="462441"/>
                </a:lnTo>
                <a:lnTo>
                  <a:pt x="2812452" y="427303"/>
                </a:lnTo>
                <a:lnTo>
                  <a:pt x="2832010" y="388879"/>
                </a:lnTo>
                <a:lnTo>
                  <a:pt x="2845495" y="347926"/>
                </a:lnTo>
                <a:lnTo>
                  <a:pt x="2852592" y="305199"/>
                </a:lnTo>
                <a:lnTo>
                  <a:pt x="2853648" y="283406"/>
                </a:lnTo>
                <a:lnTo>
                  <a:pt x="2852989" y="261453"/>
                </a:lnTo>
                <a:lnTo>
                  <a:pt x="2846370" y="217446"/>
                </a:lnTo>
                <a:lnTo>
                  <a:pt x="2832423" y="173932"/>
                </a:lnTo>
                <a:lnTo>
                  <a:pt x="2811678" y="133218"/>
                </a:lnTo>
                <a:lnTo>
                  <a:pt x="2785379" y="97315"/>
                </a:lnTo>
                <a:lnTo>
                  <a:pt x="2754283" y="66541"/>
                </a:lnTo>
                <a:lnTo>
                  <a:pt x="2719145" y="41212"/>
                </a:lnTo>
                <a:lnTo>
                  <a:pt x="2680721" y="21643"/>
                </a:lnTo>
                <a:lnTo>
                  <a:pt x="2639768" y="8151"/>
                </a:lnTo>
                <a:lnTo>
                  <a:pt x="2597041" y="1053"/>
                </a:lnTo>
                <a:lnTo>
                  <a:pt x="2575248" y="0"/>
                </a:lnTo>
                <a:close/>
              </a:path>
            </a:pathLst>
          </a:custGeom>
          <a:solidFill>
            <a:srgbClr val="F6D41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94518" y="2248929"/>
            <a:ext cx="4675374" cy="1673711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56300" y="2756632"/>
            <a:ext cx="3059562" cy="1615060"/>
          </a:xfrm>
          <a:custGeom>
            <a:avLst/>
            <a:gdLst/>
            <a:ahLst/>
            <a:cxnLst/>
            <a:rect l="l" t="t" r="r" b="b"/>
            <a:pathLst>
              <a:path w="3059562" h="1615060">
                <a:moveTo>
                  <a:pt x="2760676" y="0"/>
                </a:moveTo>
                <a:lnTo>
                  <a:pt x="2713459" y="3287"/>
                </a:lnTo>
                <a:lnTo>
                  <a:pt x="2666356" y="14275"/>
                </a:lnTo>
                <a:lnTo>
                  <a:pt x="186666" y="1034698"/>
                </a:lnTo>
                <a:lnTo>
                  <a:pt x="142960" y="1056994"/>
                </a:lnTo>
                <a:lnTo>
                  <a:pt x="104425" y="1085241"/>
                </a:lnTo>
                <a:lnTo>
                  <a:pt x="71396" y="1118631"/>
                </a:lnTo>
                <a:lnTo>
                  <a:pt x="44214" y="1156354"/>
                </a:lnTo>
                <a:lnTo>
                  <a:pt x="23217" y="1197600"/>
                </a:lnTo>
                <a:lnTo>
                  <a:pt x="8742" y="1241559"/>
                </a:lnTo>
                <a:lnTo>
                  <a:pt x="1128" y="1287423"/>
                </a:lnTo>
                <a:lnTo>
                  <a:pt x="0" y="1310817"/>
                </a:lnTo>
                <a:lnTo>
                  <a:pt x="713" y="1334383"/>
                </a:lnTo>
                <a:lnTo>
                  <a:pt x="7836" y="1381627"/>
                </a:lnTo>
                <a:lnTo>
                  <a:pt x="22836" y="1428347"/>
                </a:lnTo>
                <a:lnTo>
                  <a:pt x="45099" y="1472059"/>
                </a:lnTo>
                <a:lnTo>
                  <a:pt x="73326" y="1510600"/>
                </a:lnTo>
                <a:lnTo>
                  <a:pt x="106703" y="1543633"/>
                </a:lnTo>
                <a:lnTo>
                  <a:pt x="144420" y="1570819"/>
                </a:lnTo>
                <a:lnTo>
                  <a:pt x="185666" y="1591822"/>
                </a:lnTo>
                <a:lnTo>
                  <a:pt x="229627" y="1606303"/>
                </a:lnTo>
                <a:lnTo>
                  <a:pt x="275494" y="1613926"/>
                </a:lnTo>
                <a:lnTo>
                  <a:pt x="298888" y="1615060"/>
                </a:lnTo>
                <a:lnTo>
                  <a:pt x="322454" y="1614353"/>
                </a:lnTo>
                <a:lnTo>
                  <a:pt x="369696" y="1607245"/>
                </a:lnTo>
                <a:lnTo>
                  <a:pt x="416409" y="1592266"/>
                </a:lnTo>
                <a:lnTo>
                  <a:pt x="2872843" y="580292"/>
                </a:lnTo>
                <a:lnTo>
                  <a:pt x="2916548" y="558029"/>
                </a:lnTo>
                <a:lnTo>
                  <a:pt x="2955085" y="529802"/>
                </a:lnTo>
                <a:lnTo>
                  <a:pt x="2988115" y="496425"/>
                </a:lnTo>
                <a:lnTo>
                  <a:pt x="3015302" y="458708"/>
                </a:lnTo>
                <a:lnTo>
                  <a:pt x="3036308" y="417462"/>
                </a:lnTo>
                <a:lnTo>
                  <a:pt x="3050794" y="373501"/>
                </a:lnTo>
                <a:lnTo>
                  <a:pt x="3058424" y="327634"/>
                </a:lnTo>
                <a:lnTo>
                  <a:pt x="3059562" y="304240"/>
                </a:lnTo>
                <a:lnTo>
                  <a:pt x="3058860" y="280674"/>
                </a:lnTo>
                <a:lnTo>
                  <a:pt x="3051764" y="233432"/>
                </a:lnTo>
                <a:lnTo>
                  <a:pt x="3036800" y="186719"/>
                </a:lnTo>
                <a:lnTo>
                  <a:pt x="3014505" y="143014"/>
                </a:lnTo>
                <a:lnTo>
                  <a:pt x="2986260" y="104477"/>
                </a:lnTo>
                <a:lnTo>
                  <a:pt x="2952873" y="71447"/>
                </a:lnTo>
                <a:lnTo>
                  <a:pt x="2915152" y="44260"/>
                </a:lnTo>
                <a:lnTo>
                  <a:pt x="2873906" y="23254"/>
                </a:lnTo>
                <a:lnTo>
                  <a:pt x="2829944" y="8768"/>
                </a:lnTo>
                <a:lnTo>
                  <a:pt x="2784074" y="1138"/>
                </a:lnTo>
                <a:lnTo>
                  <a:pt x="2760676" y="0"/>
                </a:lnTo>
                <a:close/>
              </a:path>
            </a:pathLst>
          </a:custGeom>
          <a:solidFill>
            <a:srgbClr val="5FA4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67004" y="2959051"/>
            <a:ext cx="3848438" cy="1953249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38926" y="366775"/>
            <a:ext cx="3005074" cy="1476375"/>
          </a:xfrm>
          <a:custGeom>
            <a:avLst/>
            <a:gdLst/>
            <a:ahLst/>
            <a:cxnLst/>
            <a:rect l="l" t="t" r="r" b="b"/>
            <a:pathLst>
              <a:path w="3005074" h="1476375">
                <a:moveTo>
                  <a:pt x="0" y="1476375"/>
                </a:moveTo>
                <a:lnTo>
                  <a:pt x="4988" y="1355277"/>
                </a:lnTo>
                <a:lnTo>
                  <a:pt x="19695" y="1236878"/>
                </a:lnTo>
                <a:lnTo>
                  <a:pt x="43734" y="1121556"/>
                </a:lnTo>
                <a:lnTo>
                  <a:pt x="76718" y="1009692"/>
                </a:lnTo>
                <a:lnTo>
                  <a:pt x="118258" y="901666"/>
                </a:lnTo>
                <a:lnTo>
                  <a:pt x="167969" y="797857"/>
                </a:lnTo>
                <a:lnTo>
                  <a:pt x="225463" y="698644"/>
                </a:lnTo>
                <a:lnTo>
                  <a:pt x="290352" y="604409"/>
                </a:lnTo>
                <a:lnTo>
                  <a:pt x="362250" y="515530"/>
                </a:lnTo>
                <a:lnTo>
                  <a:pt x="440769" y="432387"/>
                </a:lnTo>
                <a:lnTo>
                  <a:pt x="525522" y="355360"/>
                </a:lnTo>
                <a:lnTo>
                  <a:pt x="616122" y="284829"/>
                </a:lnTo>
                <a:lnTo>
                  <a:pt x="712182" y="221173"/>
                </a:lnTo>
                <a:lnTo>
                  <a:pt x="813314" y="164773"/>
                </a:lnTo>
                <a:lnTo>
                  <a:pt x="919132" y="116008"/>
                </a:lnTo>
                <a:lnTo>
                  <a:pt x="1029248" y="75258"/>
                </a:lnTo>
                <a:lnTo>
                  <a:pt x="1143275" y="42902"/>
                </a:lnTo>
                <a:lnTo>
                  <a:pt x="1260826" y="19320"/>
                </a:lnTo>
                <a:lnTo>
                  <a:pt x="1381513" y="4893"/>
                </a:lnTo>
                <a:lnTo>
                  <a:pt x="1504950" y="0"/>
                </a:lnTo>
                <a:lnTo>
                  <a:pt x="1628369" y="4893"/>
                </a:lnTo>
                <a:lnTo>
                  <a:pt x="1749042" y="19320"/>
                </a:lnTo>
                <a:lnTo>
                  <a:pt x="1866583" y="42902"/>
                </a:lnTo>
                <a:lnTo>
                  <a:pt x="1980602" y="75258"/>
                </a:lnTo>
                <a:lnTo>
                  <a:pt x="2090713" y="116008"/>
                </a:lnTo>
                <a:lnTo>
                  <a:pt x="2196529" y="164773"/>
                </a:lnTo>
                <a:lnTo>
                  <a:pt x="2297661" y="221173"/>
                </a:lnTo>
                <a:lnTo>
                  <a:pt x="2393722" y="284829"/>
                </a:lnTo>
                <a:lnTo>
                  <a:pt x="2484325" y="355360"/>
                </a:lnTo>
                <a:lnTo>
                  <a:pt x="2569082" y="432387"/>
                </a:lnTo>
                <a:lnTo>
                  <a:pt x="2647607" y="515530"/>
                </a:lnTo>
                <a:lnTo>
                  <a:pt x="2719510" y="604409"/>
                </a:lnTo>
                <a:lnTo>
                  <a:pt x="2784406" y="698644"/>
                </a:lnTo>
                <a:lnTo>
                  <a:pt x="2841906" y="797857"/>
                </a:lnTo>
                <a:lnTo>
                  <a:pt x="2891623" y="901666"/>
                </a:lnTo>
                <a:lnTo>
                  <a:pt x="2933169" y="1009692"/>
                </a:lnTo>
                <a:lnTo>
                  <a:pt x="2966157" y="1121556"/>
                </a:lnTo>
                <a:lnTo>
                  <a:pt x="2990200" y="1236878"/>
                </a:lnTo>
                <a:lnTo>
                  <a:pt x="3004910" y="1355277"/>
                </a:lnTo>
                <a:lnTo>
                  <a:pt x="3005074" y="135924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38926" y="1843151"/>
            <a:ext cx="3005074" cy="1476375"/>
          </a:xfrm>
          <a:custGeom>
            <a:avLst/>
            <a:gdLst/>
            <a:ahLst/>
            <a:cxnLst/>
            <a:rect l="l" t="t" r="r" b="b"/>
            <a:pathLst>
              <a:path w="3005074" h="1476375">
                <a:moveTo>
                  <a:pt x="3005074" y="117115"/>
                </a:moveTo>
                <a:lnTo>
                  <a:pt x="2990200" y="239466"/>
                </a:lnTo>
                <a:lnTo>
                  <a:pt x="2966157" y="354777"/>
                </a:lnTo>
                <a:lnTo>
                  <a:pt x="2933169" y="466633"/>
                </a:lnTo>
                <a:lnTo>
                  <a:pt x="2891623" y="574655"/>
                </a:lnTo>
                <a:lnTo>
                  <a:pt x="2841906" y="678461"/>
                </a:lnTo>
                <a:lnTo>
                  <a:pt x="2784406" y="777673"/>
                </a:lnTo>
                <a:lnTo>
                  <a:pt x="2719510" y="871910"/>
                </a:lnTo>
                <a:lnTo>
                  <a:pt x="2647607" y="960792"/>
                </a:lnTo>
                <a:lnTo>
                  <a:pt x="2569082" y="1043939"/>
                </a:lnTo>
                <a:lnTo>
                  <a:pt x="2484325" y="1120972"/>
                </a:lnTo>
                <a:lnTo>
                  <a:pt x="2393722" y="1191508"/>
                </a:lnTo>
                <a:lnTo>
                  <a:pt x="2297661" y="1255170"/>
                </a:lnTo>
                <a:lnTo>
                  <a:pt x="2196529" y="1311577"/>
                </a:lnTo>
                <a:lnTo>
                  <a:pt x="2090713" y="1360348"/>
                </a:lnTo>
                <a:lnTo>
                  <a:pt x="1980602" y="1401104"/>
                </a:lnTo>
                <a:lnTo>
                  <a:pt x="1866583" y="1433465"/>
                </a:lnTo>
                <a:lnTo>
                  <a:pt x="1749042" y="1457050"/>
                </a:lnTo>
                <a:lnTo>
                  <a:pt x="1628369" y="1471480"/>
                </a:lnTo>
                <a:lnTo>
                  <a:pt x="1504950" y="1476375"/>
                </a:lnTo>
                <a:lnTo>
                  <a:pt x="1381513" y="1471480"/>
                </a:lnTo>
                <a:lnTo>
                  <a:pt x="1260826" y="1457050"/>
                </a:lnTo>
                <a:lnTo>
                  <a:pt x="1143275" y="1433465"/>
                </a:lnTo>
                <a:lnTo>
                  <a:pt x="1029248" y="1401104"/>
                </a:lnTo>
                <a:lnTo>
                  <a:pt x="919132" y="1360348"/>
                </a:lnTo>
                <a:lnTo>
                  <a:pt x="813314" y="1311577"/>
                </a:lnTo>
                <a:lnTo>
                  <a:pt x="712182" y="1255170"/>
                </a:lnTo>
                <a:lnTo>
                  <a:pt x="616122" y="1191508"/>
                </a:lnTo>
                <a:lnTo>
                  <a:pt x="525522" y="1120972"/>
                </a:lnTo>
                <a:lnTo>
                  <a:pt x="440769" y="1043939"/>
                </a:lnTo>
                <a:lnTo>
                  <a:pt x="362250" y="960792"/>
                </a:lnTo>
                <a:lnTo>
                  <a:pt x="290352" y="871910"/>
                </a:lnTo>
                <a:lnTo>
                  <a:pt x="225463" y="777673"/>
                </a:lnTo>
                <a:lnTo>
                  <a:pt x="167969" y="678461"/>
                </a:lnTo>
                <a:lnTo>
                  <a:pt x="118258" y="574655"/>
                </a:lnTo>
                <a:lnTo>
                  <a:pt x="76718" y="466633"/>
                </a:lnTo>
                <a:lnTo>
                  <a:pt x="43734" y="354777"/>
                </a:lnTo>
                <a:lnTo>
                  <a:pt x="19695" y="239466"/>
                </a:lnTo>
                <a:lnTo>
                  <a:pt x="4988" y="121080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48400" y="476250"/>
            <a:ext cx="2781300" cy="2714625"/>
          </a:xfrm>
          <a:custGeom>
            <a:avLst/>
            <a:gdLst/>
            <a:ahLst/>
            <a:cxnLst/>
            <a:rect l="l" t="t" r="r" b="b"/>
            <a:pathLst>
              <a:path w="2781300" h="2714625">
                <a:moveTo>
                  <a:pt x="1390650" y="0"/>
                </a:moveTo>
                <a:lnTo>
                  <a:pt x="1276586" y="4499"/>
                </a:lnTo>
                <a:lnTo>
                  <a:pt x="1165064" y="17765"/>
                </a:lnTo>
                <a:lnTo>
                  <a:pt x="1056440" y="39447"/>
                </a:lnTo>
                <a:lnTo>
                  <a:pt x="951073" y="69196"/>
                </a:lnTo>
                <a:lnTo>
                  <a:pt x="849320" y="106664"/>
                </a:lnTo>
                <a:lnTo>
                  <a:pt x="751539" y="151500"/>
                </a:lnTo>
                <a:lnTo>
                  <a:pt x="658087" y="203355"/>
                </a:lnTo>
                <a:lnTo>
                  <a:pt x="569323" y="261880"/>
                </a:lnTo>
                <a:lnTo>
                  <a:pt x="485604" y="326725"/>
                </a:lnTo>
                <a:lnTo>
                  <a:pt x="407288" y="397541"/>
                </a:lnTo>
                <a:lnTo>
                  <a:pt x="334733" y="473979"/>
                </a:lnTo>
                <a:lnTo>
                  <a:pt x="268297" y="555690"/>
                </a:lnTo>
                <a:lnTo>
                  <a:pt x="208336" y="642323"/>
                </a:lnTo>
                <a:lnTo>
                  <a:pt x="155210" y="733529"/>
                </a:lnTo>
                <a:lnTo>
                  <a:pt x="109275" y="828960"/>
                </a:lnTo>
                <a:lnTo>
                  <a:pt x="70890" y="928266"/>
                </a:lnTo>
                <a:lnTo>
                  <a:pt x="40412" y="1031097"/>
                </a:lnTo>
                <a:lnTo>
                  <a:pt x="18199" y="1137104"/>
                </a:lnTo>
                <a:lnTo>
                  <a:pt x="4609" y="1245938"/>
                </a:lnTo>
                <a:lnTo>
                  <a:pt x="0" y="1357249"/>
                </a:lnTo>
                <a:lnTo>
                  <a:pt x="4609" y="1468578"/>
                </a:lnTo>
                <a:lnTo>
                  <a:pt x="18199" y="1577428"/>
                </a:lnTo>
                <a:lnTo>
                  <a:pt x="40412" y="1683449"/>
                </a:lnTo>
                <a:lnTo>
                  <a:pt x="70890" y="1786293"/>
                </a:lnTo>
                <a:lnTo>
                  <a:pt x="109275" y="1885610"/>
                </a:lnTo>
                <a:lnTo>
                  <a:pt x="155210" y="1981051"/>
                </a:lnTo>
                <a:lnTo>
                  <a:pt x="208336" y="2072266"/>
                </a:lnTo>
                <a:lnTo>
                  <a:pt x="268297" y="2158907"/>
                </a:lnTo>
                <a:lnTo>
                  <a:pt x="334733" y="2240624"/>
                </a:lnTo>
                <a:lnTo>
                  <a:pt x="407288" y="2317067"/>
                </a:lnTo>
                <a:lnTo>
                  <a:pt x="485604" y="2387888"/>
                </a:lnTo>
                <a:lnTo>
                  <a:pt x="569323" y="2452736"/>
                </a:lnTo>
                <a:lnTo>
                  <a:pt x="658087" y="2511264"/>
                </a:lnTo>
                <a:lnTo>
                  <a:pt x="751539" y="2563121"/>
                </a:lnTo>
                <a:lnTo>
                  <a:pt x="849320" y="2607958"/>
                </a:lnTo>
                <a:lnTo>
                  <a:pt x="951073" y="2645427"/>
                </a:lnTo>
                <a:lnTo>
                  <a:pt x="1056440" y="2675177"/>
                </a:lnTo>
                <a:lnTo>
                  <a:pt x="1165064" y="2696859"/>
                </a:lnTo>
                <a:lnTo>
                  <a:pt x="1276586" y="2710125"/>
                </a:lnTo>
                <a:lnTo>
                  <a:pt x="1390650" y="2714625"/>
                </a:lnTo>
                <a:lnTo>
                  <a:pt x="1504713" y="2710125"/>
                </a:lnTo>
                <a:lnTo>
                  <a:pt x="1616235" y="2696859"/>
                </a:lnTo>
                <a:lnTo>
                  <a:pt x="1724859" y="2675177"/>
                </a:lnTo>
                <a:lnTo>
                  <a:pt x="1830226" y="2645427"/>
                </a:lnTo>
                <a:lnTo>
                  <a:pt x="1931979" y="2607958"/>
                </a:lnTo>
                <a:lnTo>
                  <a:pt x="2029760" y="2563121"/>
                </a:lnTo>
                <a:lnTo>
                  <a:pt x="2123212" y="2511264"/>
                </a:lnTo>
                <a:lnTo>
                  <a:pt x="2211976" y="2452736"/>
                </a:lnTo>
                <a:lnTo>
                  <a:pt x="2295695" y="2387888"/>
                </a:lnTo>
                <a:lnTo>
                  <a:pt x="2374011" y="2317067"/>
                </a:lnTo>
                <a:lnTo>
                  <a:pt x="2446566" y="2240624"/>
                </a:lnTo>
                <a:lnTo>
                  <a:pt x="2513002" y="2158907"/>
                </a:lnTo>
                <a:lnTo>
                  <a:pt x="2572963" y="2072266"/>
                </a:lnTo>
                <a:lnTo>
                  <a:pt x="2626089" y="1981051"/>
                </a:lnTo>
                <a:lnTo>
                  <a:pt x="2672024" y="1885610"/>
                </a:lnTo>
                <a:lnTo>
                  <a:pt x="2710409" y="1786293"/>
                </a:lnTo>
                <a:lnTo>
                  <a:pt x="2740887" y="1683449"/>
                </a:lnTo>
                <a:lnTo>
                  <a:pt x="2763100" y="1577428"/>
                </a:lnTo>
                <a:lnTo>
                  <a:pt x="2776690" y="1468578"/>
                </a:lnTo>
                <a:lnTo>
                  <a:pt x="2781300" y="1357249"/>
                </a:lnTo>
                <a:lnTo>
                  <a:pt x="2776690" y="1245938"/>
                </a:lnTo>
                <a:lnTo>
                  <a:pt x="2763100" y="1137104"/>
                </a:lnTo>
                <a:lnTo>
                  <a:pt x="2740887" y="1031097"/>
                </a:lnTo>
                <a:lnTo>
                  <a:pt x="2710409" y="928266"/>
                </a:lnTo>
                <a:lnTo>
                  <a:pt x="2672024" y="828960"/>
                </a:lnTo>
                <a:lnTo>
                  <a:pt x="2626089" y="733529"/>
                </a:lnTo>
                <a:lnTo>
                  <a:pt x="2572963" y="642323"/>
                </a:lnTo>
                <a:lnTo>
                  <a:pt x="2513002" y="555690"/>
                </a:lnTo>
                <a:lnTo>
                  <a:pt x="2446566" y="473979"/>
                </a:lnTo>
                <a:lnTo>
                  <a:pt x="2374011" y="397541"/>
                </a:lnTo>
                <a:lnTo>
                  <a:pt x="2295695" y="326725"/>
                </a:lnTo>
                <a:lnTo>
                  <a:pt x="2211976" y="261880"/>
                </a:lnTo>
                <a:lnTo>
                  <a:pt x="2123212" y="203355"/>
                </a:lnTo>
                <a:lnTo>
                  <a:pt x="2029760" y="151500"/>
                </a:lnTo>
                <a:lnTo>
                  <a:pt x="1931979" y="106664"/>
                </a:lnTo>
                <a:lnTo>
                  <a:pt x="1830226" y="69196"/>
                </a:lnTo>
                <a:lnTo>
                  <a:pt x="1724859" y="39447"/>
                </a:lnTo>
                <a:lnTo>
                  <a:pt x="1616235" y="17765"/>
                </a:lnTo>
                <a:lnTo>
                  <a:pt x="1504713" y="4499"/>
                </a:lnTo>
                <a:lnTo>
                  <a:pt x="13906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4300"/>
              </a:lnSpc>
            </a:pPr>
            <a:r>
              <a:rPr sz="3600" b="1" spc="10" dirty="0" smtClean="0">
                <a:latin typeface="Verdana"/>
                <a:cs typeface="Verdana"/>
              </a:rPr>
              <a:t>C</a:t>
            </a:r>
            <a:r>
              <a:rPr sz="3600" b="1" spc="0" dirty="0" smtClean="0">
                <a:latin typeface="Verdana"/>
                <a:cs typeface="Verdana"/>
              </a:rPr>
              <a:t>a</a:t>
            </a:r>
            <a:r>
              <a:rPr sz="3600" b="1" spc="-40" dirty="0" smtClean="0">
                <a:latin typeface="Verdana"/>
                <a:cs typeface="Verdana"/>
              </a:rPr>
              <a:t>l</a:t>
            </a:r>
            <a:r>
              <a:rPr sz="3600" b="1" spc="-20" dirty="0" smtClean="0">
                <a:latin typeface="Verdana"/>
                <a:cs typeface="Verdana"/>
              </a:rPr>
              <a:t>F</a:t>
            </a:r>
            <a:r>
              <a:rPr sz="3600" b="1" spc="0" dirty="0" smtClean="0">
                <a:latin typeface="Verdana"/>
                <a:cs typeface="Verdana"/>
              </a:rPr>
              <a:t>r</a:t>
            </a:r>
            <a:r>
              <a:rPr sz="3600" b="1" spc="10" dirty="0" smtClean="0">
                <a:latin typeface="Verdana"/>
                <a:cs typeface="Verdana"/>
              </a:rPr>
              <a:t>e</a:t>
            </a:r>
            <a:r>
              <a:rPr sz="3600" b="1" spc="-40" dirty="0" smtClean="0">
                <a:latin typeface="Verdana"/>
                <a:cs typeface="Verdana"/>
              </a:rPr>
              <a:t>s</a:t>
            </a:r>
            <a:r>
              <a:rPr sz="3600" b="1" spc="0" dirty="0" smtClean="0">
                <a:latin typeface="Verdana"/>
                <a:cs typeface="Verdana"/>
              </a:rPr>
              <a:t>h</a:t>
            </a:r>
            <a:r>
              <a:rPr sz="3600" b="1" spc="20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&amp;</a:t>
            </a:r>
            <a:endParaRPr sz="3600">
              <a:latin typeface="Verdana"/>
              <a:cs typeface="Verdana"/>
            </a:endParaRPr>
          </a:p>
          <a:p>
            <a:pPr marL="12700">
              <a:lnSpc>
                <a:spcPts val="4205"/>
              </a:lnSpc>
            </a:pPr>
            <a:r>
              <a:rPr sz="3600" b="1" spc="25" dirty="0" smtClean="0">
                <a:latin typeface="Verdana"/>
                <a:cs typeface="Verdana"/>
              </a:rPr>
              <a:t>M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20" dirty="0" smtClean="0">
                <a:latin typeface="Verdana"/>
                <a:cs typeface="Verdana"/>
              </a:rPr>
              <a:t>n</a:t>
            </a:r>
            <a:r>
              <a:rPr sz="3600" b="1" spc="0" dirty="0" smtClean="0">
                <a:latin typeface="Verdana"/>
                <a:cs typeface="Verdana"/>
              </a:rPr>
              <a:t>t</a:t>
            </a:r>
            <a:r>
              <a:rPr sz="3600" b="1" spc="-15" dirty="0" smtClean="0">
                <a:latin typeface="Verdana"/>
                <a:cs typeface="Verdana"/>
              </a:rPr>
              <a:t>h</a:t>
            </a:r>
            <a:r>
              <a:rPr sz="3600" b="1" spc="-35" dirty="0" smtClean="0">
                <a:latin typeface="Verdana"/>
                <a:cs typeface="Verdana"/>
              </a:rPr>
              <a:t>l</a:t>
            </a:r>
            <a:r>
              <a:rPr sz="3600" b="1" spc="0" dirty="0" smtClean="0">
                <a:latin typeface="Verdana"/>
                <a:cs typeface="Verdana"/>
              </a:rPr>
              <a:t>y</a:t>
            </a:r>
            <a:r>
              <a:rPr sz="3600" b="1" spc="-55" dirty="0" smtClean="0">
                <a:latin typeface="Verdana"/>
                <a:cs typeface="Verdana"/>
              </a:rPr>
              <a:t> </a:t>
            </a:r>
            <a:r>
              <a:rPr sz="3600" b="1" spc="-20" dirty="0" smtClean="0">
                <a:latin typeface="Verdana"/>
                <a:cs typeface="Verdana"/>
              </a:rPr>
              <a:t>F</a:t>
            </a:r>
            <a:r>
              <a:rPr sz="3600" b="1" spc="0" dirty="0" smtClean="0">
                <a:latin typeface="Verdana"/>
                <a:cs typeface="Verdana"/>
              </a:rPr>
              <a:t>ood</a:t>
            </a:r>
            <a:r>
              <a:rPr sz="3600" b="1" spc="-5" dirty="0" smtClean="0">
                <a:latin typeface="Verdana"/>
                <a:cs typeface="Verdana"/>
              </a:rPr>
              <a:t> </a:t>
            </a:r>
            <a:r>
              <a:rPr sz="3600" b="1" spc="-20" dirty="0" smtClean="0">
                <a:latin typeface="Verdana"/>
                <a:cs typeface="Verdana"/>
              </a:rPr>
              <a:t>P</a:t>
            </a:r>
            <a:r>
              <a:rPr sz="3600" b="1" spc="0" dirty="0" smtClean="0">
                <a:latin typeface="Verdana"/>
                <a:cs typeface="Verdana"/>
              </a:rPr>
              <a:t>a</a:t>
            </a:r>
            <a:r>
              <a:rPr sz="3600" b="1" spc="-25" dirty="0" smtClean="0">
                <a:latin typeface="Verdana"/>
                <a:cs typeface="Verdana"/>
              </a:rPr>
              <a:t>n</a:t>
            </a:r>
            <a:r>
              <a:rPr sz="3600" b="1" spc="0" dirty="0" smtClean="0">
                <a:latin typeface="Verdana"/>
                <a:cs typeface="Verdana"/>
              </a:rPr>
              <a:t>t</a:t>
            </a:r>
            <a:r>
              <a:rPr sz="3600" b="1" spc="10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y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575" y="2016277"/>
            <a:ext cx="5314315" cy="2099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99695">
              <a:lnSpc>
                <a:spcPct val="103000"/>
              </a:lnSpc>
            </a:pPr>
            <a:r>
              <a:rPr sz="1550" b="1" spc="-10" dirty="0" smtClean="0">
                <a:solidFill>
                  <a:srgbClr val="5FA45A"/>
                </a:solidFill>
                <a:latin typeface="Verdana"/>
                <a:cs typeface="Verdana"/>
              </a:rPr>
              <a:t>C</a:t>
            </a:r>
            <a:r>
              <a:rPr sz="1550" b="1" spc="5" dirty="0" smtClean="0">
                <a:solidFill>
                  <a:srgbClr val="5FA45A"/>
                </a:solidFill>
                <a:latin typeface="Verdana"/>
                <a:cs typeface="Verdana"/>
              </a:rPr>
              <a:t>a</a:t>
            </a:r>
            <a:r>
              <a:rPr sz="1550" b="1" spc="-15" dirty="0" smtClean="0">
                <a:solidFill>
                  <a:srgbClr val="5FA45A"/>
                </a:solidFill>
                <a:latin typeface="Verdana"/>
                <a:cs typeface="Verdana"/>
              </a:rPr>
              <a:t>l</a:t>
            </a:r>
            <a:r>
              <a:rPr sz="1550" b="1" spc="30" dirty="0" smtClean="0">
                <a:solidFill>
                  <a:srgbClr val="5FA45A"/>
                </a:solidFill>
                <a:latin typeface="Verdana"/>
                <a:cs typeface="Verdana"/>
              </a:rPr>
              <a:t>F</a:t>
            </a:r>
            <a:r>
              <a:rPr sz="1550" b="1" spc="-30" dirty="0" smtClean="0">
                <a:solidFill>
                  <a:srgbClr val="5FA45A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5FA45A"/>
                </a:solidFill>
                <a:latin typeface="Verdana"/>
                <a:cs typeface="Verdana"/>
              </a:rPr>
              <a:t>e</a:t>
            </a:r>
            <a:r>
              <a:rPr sz="1550" b="1" spc="-35" dirty="0" smtClean="0">
                <a:solidFill>
                  <a:srgbClr val="5FA45A"/>
                </a:solidFill>
                <a:latin typeface="Verdana"/>
                <a:cs typeface="Verdana"/>
              </a:rPr>
              <a:t>s</a:t>
            </a:r>
            <a:r>
              <a:rPr sz="1550" b="1" spc="10" dirty="0" smtClean="0">
                <a:solidFill>
                  <a:srgbClr val="5FA45A"/>
                </a:solidFill>
                <a:latin typeface="Verdana"/>
                <a:cs typeface="Verdana"/>
              </a:rPr>
              <a:t>h</a:t>
            </a:r>
            <a:r>
              <a:rPr sz="1550" b="1" spc="225" dirty="0" smtClean="0">
                <a:solidFill>
                  <a:srgbClr val="5FA45A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latin typeface="Verdana"/>
                <a:cs typeface="Verdana"/>
              </a:rPr>
              <a:t>i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55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a </a:t>
            </a:r>
            <a:r>
              <a:rPr sz="1550" spc="-30" dirty="0" smtClean="0">
                <a:latin typeface="Verdana"/>
                <a:cs typeface="Verdana"/>
              </a:rPr>
              <a:t>f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20" dirty="0" smtClean="0">
                <a:latin typeface="Verdana"/>
                <a:cs typeface="Verdana"/>
              </a:rPr>
              <a:t>ll</a:t>
            </a:r>
            <a:r>
              <a:rPr sz="1550" spc="5" dirty="0" smtClean="0">
                <a:latin typeface="Verdana"/>
                <a:cs typeface="Verdana"/>
              </a:rPr>
              <a:t>y</a:t>
            </a:r>
            <a:r>
              <a:rPr sz="1550" spc="20" dirty="0" smtClean="0">
                <a:latin typeface="Verdana"/>
                <a:cs typeface="Verdana"/>
              </a:rPr>
              <a:t> </a:t>
            </a:r>
            <a:r>
              <a:rPr sz="1550" spc="-30" dirty="0" smtClean="0">
                <a:latin typeface="Verdana"/>
                <a:cs typeface="Verdana"/>
              </a:rPr>
              <a:t>f</a:t>
            </a:r>
            <a:r>
              <a:rPr sz="1550" spc="-20" dirty="0" smtClean="0">
                <a:latin typeface="Verdana"/>
                <a:cs typeface="Verdana"/>
              </a:rPr>
              <a:t>un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d</a:t>
            </a:r>
            <a:r>
              <a:rPr sz="1550" spc="120" dirty="0" smtClean="0">
                <a:latin typeface="Verdana"/>
                <a:cs typeface="Verdana"/>
              </a:rPr>
              <a:t> </a:t>
            </a:r>
            <a:r>
              <a:rPr sz="1550" spc="-20" dirty="0" smtClean="0">
                <a:latin typeface="Verdana"/>
                <a:cs typeface="Verdana"/>
              </a:rPr>
              <a:t>nut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20" dirty="0" smtClean="0">
                <a:latin typeface="Verdana"/>
                <a:cs typeface="Verdana"/>
              </a:rPr>
              <a:t>io</a:t>
            </a:r>
            <a:r>
              <a:rPr sz="1550" spc="5" dirty="0" smtClean="0">
                <a:latin typeface="Verdana"/>
                <a:cs typeface="Verdana"/>
              </a:rPr>
              <a:t>n</a:t>
            </a:r>
            <a:r>
              <a:rPr sz="1550" spc="180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10" dirty="0" smtClean="0">
                <a:latin typeface="Verdana"/>
                <a:cs typeface="Verdana"/>
              </a:rPr>
              <a:t>s</a:t>
            </a:r>
            <a:r>
              <a:rPr sz="1550" spc="20" dirty="0" smtClean="0">
                <a:latin typeface="Verdana"/>
                <a:cs typeface="Verdana"/>
              </a:rPr>
              <a:t>i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-15" dirty="0" smtClean="0">
                <a:latin typeface="Verdana"/>
                <a:cs typeface="Verdana"/>
              </a:rPr>
              <a:t>t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ce </a:t>
            </a:r>
            <a:r>
              <a:rPr sz="1550" spc="-5" dirty="0" smtClean="0">
                <a:latin typeface="Verdana"/>
                <a:cs typeface="Verdana"/>
              </a:rPr>
              <a:t>p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-5" dirty="0" smtClean="0">
                <a:latin typeface="Verdana"/>
                <a:cs typeface="Verdana"/>
              </a:rPr>
              <a:t>g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15" dirty="0" smtClean="0">
                <a:latin typeface="Verdana"/>
                <a:cs typeface="Verdana"/>
              </a:rPr>
              <a:t>m</a:t>
            </a:r>
            <a:r>
              <a:rPr sz="1550" spc="90" dirty="0" smtClean="0">
                <a:latin typeface="Verdana"/>
                <a:cs typeface="Verdana"/>
              </a:rPr>
              <a:t> </a:t>
            </a:r>
            <a:r>
              <a:rPr sz="1550" spc="-5" dirty="0" smtClean="0">
                <a:latin typeface="Verdana"/>
                <a:cs typeface="Verdana"/>
              </a:rPr>
              <a:t>p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-30" dirty="0" smtClean="0">
                <a:latin typeface="Verdana"/>
                <a:cs typeface="Verdana"/>
              </a:rPr>
              <a:t>v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g</a:t>
            </a:r>
            <a:r>
              <a:rPr sz="1550" spc="190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-15" dirty="0" smtClean="0">
                <a:latin typeface="Verdana"/>
                <a:cs typeface="Verdana"/>
              </a:rPr>
              <a:t>t</a:t>
            </a:r>
            <a:r>
              <a:rPr sz="1550" spc="-20" dirty="0" smtClean="0">
                <a:latin typeface="Verdana"/>
                <a:cs typeface="Verdana"/>
              </a:rPr>
              <a:t>u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nt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-10" dirty="0" smtClean="0">
                <a:latin typeface="Verdana"/>
                <a:cs typeface="Verdana"/>
              </a:rPr>
              <a:t>w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h</a:t>
            </a:r>
            <a:r>
              <a:rPr sz="1550" spc="10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-20" dirty="0" smtClean="0">
                <a:latin typeface="Verdana"/>
                <a:cs typeface="Verdana"/>
              </a:rPr>
              <a:t>un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5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sh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20" dirty="0" smtClean="0">
                <a:latin typeface="Verdana"/>
                <a:cs typeface="Verdana"/>
              </a:rPr>
              <a:t>oo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5" dirty="0" smtClean="0">
                <a:latin typeface="Verdana"/>
                <a:cs typeface="Verdana"/>
              </a:rPr>
              <a:t>!</a:t>
            </a:r>
            <a:endParaRPr sz="1550">
              <a:latin typeface="Verdana"/>
              <a:cs typeface="Verdana"/>
            </a:endParaRPr>
          </a:p>
          <a:p>
            <a:pPr>
              <a:lnSpc>
                <a:spcPts val="600"/>
              </a:lnSpc>
              <a:spcBef>
                <a:spcPts val="39"/>
              </a:spcBef>
            </a:pPr>
            <a:endParaRPr sz="600"/>
          </a:p>
          <a:p>
            <a:pPr marL="12700" marR="220345">
              <a:lnSpc>
                <a:spcPct val="103000"/>
              </a:lnSpc>
            </a:pPr>
            <a:r>
              <a:rPr sz="1550" spc="-20" dirty="0" smtClean="0">
                <a:latin typeface="Verdana"/>
                <a:cs typeface="Verdana"/>
              </a:rPr>
              <a:t>E</a:t>
            </a:r>
            <a:r>
              <a:rPr sz="1550" spc="15" dirty="0" smtClean="0">
                <a:latin typeface="Verdana"/>
                <a:cs typeface="Verdana"/>
              </a:rPr>
              <a:t>l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c</a:t>
            </a:r>
            <a:r>
              <a:rPr sz="1550" spc="-15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5" dirty="0" smtClean="0">
                <a:latin typeface="Verdana"/>
                <a:cs typeface="Verdana"/>
              </a:rPr>
              <a:t>c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B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55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Tr</a:t>
            </a:r>
            <a:r>
              <a:rPr sz="1550" spc="35" dirty="0" smtClean="0">
                <a:latin typeface="Verdana"/>
                <a:cs typeface="Verdana"/>
              </a:rPr>
              <a:t>a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35" dirty="0" smtClean="0">
                <a:latin typeface="Verdana"/>
                <a:cs typeface="Verdana"/>
              </a:rPr>
              <a:t>(</a:t>
            </a:r>
            <a:r>
              <a:rPr sz="1550" spc="-20" dirty="0" smtClean="0">
                <a:latin typeface="Verdana"/>
                <a:cs typeface="Verdana"/>
              </a:rPr>
              <a:t>E</a:t>
            </a:r>
            <a:r>
              <a:rPr sz="1550" spc="-25" dirty="0" smtClean="0">
                <a:latin typeface="Verdana"/>
                <a:cs typeface="Verdana"/>
              </a:rPr>
              <a:t>B</a:t>
            </a:r>
            <a:r>
              <a:rPr sz="1550" spc="5" dirty="0" smtClean="0">
                <a:latin typeface="Verdana"/>
                <a:cs typeface="Verdana"/>
              </a:rPr>
              <a:t>T)</a:t>
            </a:r>
            <a:r>
              <a:rPr sz="1550" spc="85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c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55" dirty="0" smtClean="0">
                <a:latin typeface="Verdana"/>
                <a:cs typeface="Verdana"/>
              </a:rPr>
              <a:t> 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o</a:t>
            </a:r>
            <a:r>
              <a:rPr sz="1550" spc="65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cc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ss </a:t>
            </a:r>
            <a:r>
              <a:rPr sz="1550" spc="30" dirty="0" smtClean="0">
                <a:latin typeface="Verdana"/>
                <a:cs typeface="Verdana"/>
              </a:rPr>
              <a:t>Ca</a:t>
            </a:r>
            <a:r>
              <a:rPr sz="1550" spc="15" dirty="0" smtClean="0">
                <a:latin typeface="Verdana"/>
                <a:cs typeface="Verdana"/>
              </a:rPr>
              <a:t>l</a:t>
            </a:r>
            <a:r>
              <a:rPr sz="1550" spc="-5" dirty="0" smtClean="0">
                <a:latin typeface="Verdana"/>
                <a:cs typeface="Verdana"/>
              </a:rPr>
              <a:t>F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sh</a:t>
            </a:r>
            <a:r>
              <a:rPr sz="1550" spc="3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-20" dirty="0" smtClean="0">
                <a:latin typeface="Verdana"/>
                <a:cs typeface="Verdana"/>
              </a:rPr>
              <a:t>un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re</a:t>
            </a:r>
            <a:r>
              <a:rPr sz="1550" spc="15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cc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5" dirty="0" smtClean="0">
                <a:latin typeface="Verdana"/>
                <a:cs typeface="Verdana"/>
              </a:rPr>
              <a:t>p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d</a:t>
            </a:r>
            <a:r>
              <a:rPr sz="1550" spc="40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t</a:t>
            </a:r>
            <a:r>
              <a:rPr sz="1550" spc="30" dirty="0" smtClean="0">
                <a:latin typeface="Verdana"/>
                <a:cs typeface="Verdana"/>
              </a:rPr>
              <a:t> </a:t>
            </a:r>
            <a:r>
              <a:rPr sz="1550" spc="-5" dirty="0" smtClean="0">
                <a:latin typeface="Verdana"/>
                <a:cs typeface="Verdana"/>
              </a:rPr>
              <a:t>g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5" dirty="0" smtClean="0">
                <a:latin typeface="Verdana"/>
                <a:cs typeface="Verdana"/>
              </a:rPr>
              <a:t>c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55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-15" dirty="0" smtClean="0">
                <a:latin typeface="Verdana"/>
                <a:cs typeface="Verdana"/>
              </a:rPr>
              <a:t>t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s, </a:t>
            </a:r>
            <a:r>
              <a:rPr sz="1550" spc="-20" dirty="0" smtClean="0">
                <a:latin typeface="Verdana"/>
                <a:cs typeface="Verdana"/>
              </a:rPr>
              <a:t>m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y</a:t>
            </a:r>
            <a:r>
              <a:rPr sz="1550" spc="90" dirty="0" smtClean="0">
                <a:latin typeface="Verdana"/>
                <a:cs typeface="Verdana"/>
              </a:rPr>
              <a:t> 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-20" dirty="0" smtClean="0">
                <a:latin typeface="Verdana"/>
                <a:cs typeface="Verdana"/>
              </a:rPr>
              <a:t>m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rs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-20" dirty="0" smtClean="0">
                <a:latin typeface="Verdana"/>
                <a:cs typeface="Verdana"/>
              </a:rPr>
              <a:t>m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-30" dirty="0" smtClean="0">
                <a:latin typeface="Verdana"/>
                <a:cs typeface="Verdana"/>
              </a:rPr>
              <a:t>k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s,</a:t>
            </a:r>
            <a:r>
              <a:rPr sz="1550" spc="150" dirty="0" smtClean="0">
                <a:latin typeface="Verdana"/>
                <a:cs typeface="Verdana"/>
              </a:rPr>
              <a:t> </a:t>
            </a:r>
            <a:r>
              <a:rPr sz="1550" spc="5" dirty="0" smtClean="0">
                <a:latin typeface="Verdana"/>
                <a:cs typeface="Verdana"/>
              </a:rPr>
              <a:t>Tr</a:t>
            </a:r>
            <a:r>
              <a:rPr sz="1550" spc="35" dirty="0" smtClean="0">
                <a:latin typeface="Verdana"/>
                <a:cs typeface="Verdana"/>
              </a:rPr>
              <a:t>a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50" dirty="0" smtClean="0">
                <a:latin typeface="Verdana"/>
                <a:cs typeface="Verdana"/>
              </a:rPr>
              <a:t> </a:t>
            </a:r>
            <a:r>
              <a:rPr sz="1550" spc="35" dirty="0" smtClean="0">
                <a:latin typeface="Verdana"/>
                <a:cs typeface="Verdana"/>
              </a:rPr>
              <a:t>J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20" dirty="0" smtClean="0">
                <a:latin typeface="Verdana"/>
                <a:cs typeface="Verdana"/>
              </a:rPr>
              <a:t>’</a:t>
            </a:r>
            <a:r>
              <a:rPr sz="1550" spc="5" dirty="0" smtClean="0">
                <a:latin typeface="Verdana"/>
                <a:cs typeface="Verdana"/>
              </a:rPr>
              <a:t>s,</a:t>
            </a:r>
            <a:r>
              <a:rPr sz="1550" spc="-70" dirty="0" smtClean="0">
                <a:latin typeface="Verdana"/>
                <a:cs typeface="Verdana"/>
              </a:rPr>
              <a:t> 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5" dirty="0" smtClean="0">
                <a:latin typeface="Verdana"/>
                <a:cs typeface="Verdana"/>
              </a:rPr>
              <a:t>c.</a:t>
            </a:r>
            <a:endParaRPr sz="1550">
              <a:latin typeface="Verdana"/>
              <a:cs typeface="Verdana"/>
            </a:endParaRPr>
          </a:p>
          <a:p>
            <a:pPr>
              <a:lnSpc>
                <a:spcPts val="650"/>
              </a:lnSpc>
              <a:spcBef>
                <a:spcPts val="29"/>
              </a:spcBef>
            </a:pPr>
            <a:endParaRPr sz="650"/>
          </a:p>
          <a:p>
            <a:pPr marL="12700" marR="12700">
              <a:lnSpc>
                <a:spcPct val="100899"/>
              </a:lnSpc>
            </a:pPr>
            <a:r>
              <a:rPr sz="1550" spc="5" dirty="0" smtClean="0">
                <a:latin typeface="Verdana"/>
                <a:cs typeface="Verdana"/>
              </a:rPr>
              <a:t>T</a:t>
            </a:r>
            <a:r>
              <a:rPr sz="1550" spc="-20" dirty="0" smtClean="0">
                <a:latin typeface="Verdana"/>
                <a:cs typeface="Verdana"/>
              </a:rPr>
              <a:t>h</a:t>
            </a:r>
            <a:r>
              <a:rPr sz="1550" spc="5" dirty="0" smtClean="0">
                <a:latin typeface="Verdana"/>
                <a:cs typeface="Verdana"/>
              </a:rPr>
              <a:t>e</a:t>
            </a:r>
            <a:r>
              <a:rPr sz="1550" spc="90" dirty="0" smtClean="0">
                <a:latin typeface="Verdana"/>
                <a:cs typeface="Verdana"/>
              </a:rPr>
              <a:t> </a:t>
            </a:r>
            <a:r>
              <a:rPr sz="1550" b="1" spc="15" dirty="0" smtClean="0">
                <a:solidFill>
                  <a:srgbClr val="FF9900"/>
                </a:solidFill>
                <a:latin typeface="Verdana"/>
                <a:cs typeface="Verdana"/>
              </a:rPr>
              <a:t>M</a:t>
            </a:r>
            <a:r>
              <a:rPr sz="1550" b="1" spc="-25" dirty="0" smtClean="0">
                <a:solidFill>
                  <a:srgbClr val="FF9900"/>
                </a:solidFill>
                <a:latin typeface="Verdana"/>
                <a:cs typeface="Verdana"/>
              </a:rPr>
              <a:t>o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u</a:t>
            </a:r>
            <a:r>
              <a:rPr sz="1550" b="1" spc="15" dirty="0" smtClean="0">
                <a:solidFill>
                  <a:srgbClr val="FF9900"/>
                </a:solidFill>
                <a:latin typeface="Verdana"/>
                <a:cs typeface="Verdana"/>
              </a:rPr>
              <a:t>n</a:t>
            </a:r>
            <a:r>
              <a:rPr sz="1550" b="1" spc="35" dirty="0" smtClean="0">
                <a:solidFill>
                  <a:srgbClr val="FF9900"/>
                </a:solidFill>
                <a:latin typeface="Verdana"/>
                <a:cs typeface="Verdana"/>
              </a:rPr>
              <a:t>t</a:t>
            </a:r>
            <a:r>
              <a:rPr sz="1550" b="1" spc="-10" dirty="0" smtClean="0">
                <a:solidFill>
                  <a:srgbClr val="FF9900"/>
                </a:solidFill>
                <a:latin typeface="Verdana"/>
                <a:cs typeface="Verdana"/>
              </a:rPr>
              <a:t>i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e</a:t>
            </a:r>
            <a:r>
              <a:rPr sz="1550" b="1" spc="70" dirty="0" smtClean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550" b="1" spc="30" dirty="0" smtClean="0">
                <a:solidFill>
                  <a:srgbClr val="FF9900"/>
                </a:solidFill>
                <a:latin typeface="Verdana"/>
                <a:cs typeface="Verdana"/>
              </a:rPr>
              <a:t>F</a:t>
            </a:r>
            <a:r>
              <a:rPr sz="1550" b="1" spc="-30" dirty="0" smtClean="0">
                <a:solidFill>
                  <a:srgbClr val="FF9900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e</a:t>
            </a:r>
            <a:r>
              <a:rPr sz="1550" b="1" spc="-30" dirty="0" smtClean="0">
                <a:solidFill>
                  <a:srgbClr val="FF9900"/>
                </a:solidFill>
                <a:latin typeface="Verdana"/>
                <a:cs typeface="Verdana"/>
              </a:rPr>
              <a:t>s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h</a:t>
            </a:r>
            <a:r>
              <a:rPr sz="1550" b="1" spc="145" dirty="0" smtClean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550" b="1" spc="30" dirty="0" smtClean="0">
                <a:solidFill>
                  <a:srgbClr val="FF9900"/>
                </a:solidFill>
                <a:latin typeface="Verdana"/>
                <a:cs typeface="Verdana"/>
              </a:rPr>
              <a:t>F</a:t>
            </a:r>
            <a:r>
              <a:rPr sz="1550" b="1" spc="-25" dirty="0" smtClean="0">
                <a:solidFill>
                  <a:srgbClr val="FF9900"/>
                </a:solidFill>
                <a:latin typeface="Verdana"/>
                <a:cs typeface="Verdana"/>
              </a:rPr>
              <a:t>oo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d</a:t>
            </a:r>
            <a:r>
              <a:rPr sz="1550" b="1" spc="165" dirty="0" smtClean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550" b="1" spc="-20" dirty="0" smtClean="0">
                <a:solidFill>
                  <a:srgbClr val="FF9900"/>
                </a:solidFill>
                <a:latin typeface="Verdana"/>
                <a:cs typeface="Verdana"/>
              </a:rPr>
              <a:t>P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an</a:t>
            </a:r>
            <a:r>
              <a:rPr sz="1550" b="1" spc="35" dirty="0" smtClean="0">
                <a:solidFill>
                  <a:srgbClr val="FF9900"/>
                </a:solidFill>
                <a:latin typeface="Verdana"/>
                <a:cs typeface="Verdana"/>
              </a:rPr>
              <a:t>t</a:t>
            </a:r>
            <a:r>
              <a:rPr sz="1550" b="1" spc="-30" dirty="0" smtClean="0">
                <a:solidFill>
                  <a:srgbClr val="FF9900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FF9900"/>
                </a:solidFill>
                <a:latin typeface="Verdana"/>
                <a:cs typeface="Verdana"/>
              </a:rPr>
              <a:t>y</a:t>
            </a:r>
            <a:r>
              <a:rPr sz="1550" b="1" spc="85" dirty="0" smtClean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550" spc="-15" dirty="0" smtClean="0">
                <a:latin typeface="Verdana"/>
                <a:cs typeface="Verdana"/>
              </a:rPr>
              <a:t>t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-30" dirty="0" smtClean="0">
                <a:latin typeface="Verdana"/>
                <a:cs typeface="Verdana"/>
              </a:rPr>
              <a:t>k</a:t>
            </a:r>
            <a:r>
              <a:rPr sz="1550" spc="40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s</a:t>
            </a:r>
            <a:r>
              <a:rPr sz="1550" spc="130" dirty="0" smtClean="0">
                <a:latin typeface="Verdana"/>
                <a:cs typeface="Verdana"/>
              </a:rPr>
              <a:t> </a:t>
            </a:r>
            <a:r>
              <a:rPr sz="1550" spc="0" dirty="0" smtClean="0">
                <a:latin typeface="Verdana"/>
                <a:cs typeface="Verdana"/>
              </a:rPr>
              <a:t>p</a:t>
            </a:r>
            <a:r>
              <a:rPr sz="1550" spc="15" dirty="0" smtClean="0">
                <a:latin typeface="Verdana"/>
                <a:cs typeface="Verdana"/>
              </a:rPr>
              <a:t>l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ce</a:t>
            </a:r>
            <a:r>
              <a:rPr sz="1550" spc="15" dirty="0" smtClean="0">
                <a:latin typeface="Verdana"/>
                <a:cs typeface="Verdana"/>
              </a:rPr>
              <a:t> 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ce a </a:t>
            </a:r>
            <a:r>
              <a:rPr sz="1550" spc="-20" dirty="0" smtClean="0">
                <a:latin typeface="Verdana"/>
                <a:cs typeface="Verdana"/>
              </a:rPr>
              <a:t>m</a:t>
            </a:r>
            <a:r>
              <a:rPr sz="1550" spc="20" dirty="0" smtClean="0">
                <a:latin typeface="Verdana"/>
                <a:cs typeface="Verdana"/>
              </a:rPr>
              <a:t>o</a:t>
            </a:r>
            <a:r>
              <a:rPr sz="1550" spc="-20" dirty="0" smtClean="0">
                <a:latin typeface="Verdana"/>
                <a:cs typeface="Verdana"/>
              </a:rPr>
              <a:t>nt</a:t>
            </a:r>
            <a:r>
              <a:rPr sz="1550" spc="5" dirty="0" smtClean="0">
                <a:latin typeface="Verdana"/>
                <a:cs typeface="Verdana"/>
              </a:rPr>
              <a:t>h</a:t>
            </a:r>
            <a:r>
              <a:rPr sz="1550" spc="175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5" dirty="0" smtClean="0">
                <a:latin typeface="Verdana"/>
                <a:cs typeface="Verdana"/>
              </a:rPr>
              <a:t>t</a:t>
            </a:r>
            <a:r>
              <a:rPr sz="1550" spc="30" dirty="0" smtClean="0">
                <a:latin typeface="Verdana"/>
                <a:cs typeface="Verdana"/>
              </a:rPr>
              <a:t> </a:t>
            </a:r>
            <a:r>
              <a:rPr sz="1550" spc="-20" dirty="0" smtClean="0">
                <a:latin typeface="Verdana"/>
                <a:cs typeface="Verdana"/>
              </a:rPr>
              <a:t>th</a:t>
            </a:r>
            <a:r>
              <a:rPr sz="1550" spc="5" dirty="0" smtClean="0">
                <a:latin typeface="Verdana"/>
                <a:cs typeface="Verdana"/>
              </a:rPr>
              <a:t>e</a:t>
            </a:r>
            <a:r>
              <a:rPr sz="1550" spc="85" dirty="0" smtClean="0">
                <a:latin typeface="Verdana"/>
                <a:cs typeface="Verdana"/>
              </a:rPr>
              <a:t> </a:t>
            </a:r>
            <a:r>
              <a:rPr sz="1550" spc="-20" dirty="0" smtClean="0">
                <a:latin typeface="Verdana"/>
                <a:cs typeface="Verdana"/>
              </a:rPr>
              <a:t>Stu</a:t>
            </a:r>
            <a:r>
              <a:rPr sz="1550" spc="-5" dirty="0" smtClean="0">
                <a:latin typeface="Verdana"/>
                <a:cs typeface="Verdana"/>
              </a:rPr>
              <a:t>d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n</a:t>
            </a:r>
            <a:r>
              <a:rPr sz="1550" spc="5" dirty="0" smtClean="0">
                <a:latin typeface="Verdana"/>
                <a:cs typeface="Verdana"/>
              </a:rPr>
              <a:t>t</a:t>
            </a:r>
            <a:r>
              <a:rPr sz="1550" spc="105" dirty="0" smtClean="0">
                <a:latin typeface="Verdana"/>
                <a:cs typeface="Verdana"/>
              </a:rPr>
              <a:t> </a:t>
            </a:r>
            <a:r>
              <a:rPr sz="1550" spc="25" dirty="0" smtClean="0">
                <a:latin typeface="Verdana"/>
                <a:cs typeface="Verdana"/>
              </a:rPr>
              <a:t>L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-25" dirty="0" smtClean="0">
                <a:latin typeface="Verdana"/>
                <a:cs typeface="Verdana"/>
              </a:rPr>
              <a:t>f</a:t>
            </a:r>
            <a:r>
              <a:rPr sz="1550" spc="5" dirty="0" smtClean="0">
                <a:latin typeface="Verdana"/>
                <a:cs typeface="Verdana"/>
              </a:rPr>
              <a:t>e</a:t>
            </a:r>
            <a:r>
              <a:rPr sz="1550" spc="85" dirty="0" smtClean="0">
                <a:latin typeface="Verdana"/>
                <a:cs typeface="Verdana"/>
              </a:rPr>
              <a:t> </a:t>
            </a:r>
            <a:r>
              <a:rPr sz="1550" spc="30" dirty="0" smtClean="0">
                <a:latin typeface="Verdana"/>
                <a:cs typeface="Verdana"/>
              </a:rPr>
              <a:t>C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-20" dirty="0" smtClean="0">
                <a:latin typeface="Verdana"/>
                <a:cs typeface="Verdana"/>
              </a:rPr>
              <a:t>nt</a:t>
            </a:r>
            <a:r>
              <a:rPr sz="1550" spc="35" dirty="0" smtClean="0">
                <a:latin typeface="Verdana"/>
                <a:cs typeface="Verdana"/>
              </a:rPr>
              <a:t>e</a:t>
            </a:r>
            <a:r>
              <a:rPr sz="1550" spc="5" dirty="0" smtClean="0">
                <a:latin typeface="Verdana"/>
                <a:cs typeface="Verdana"/>
              </a:rPr>
              <a:t>r</a:t>
            </a:r>
            <a:r>
              <a:rPr sz="1550" spc="-20" dirty="0" smtClean="0">
                <a:latin typeface="Verdana"/>
                <a:cs typeface="Verdana"/>
              </a:rPr>
              <a:t> </a:t>
            </a:r>
            <a:r>
              <a:rPr sz="1550" spc="25" dirty="0" smtClean="0">
                <a:latin typeface="Verdana"/>
                <a:cs typeface="Verdana"/>
              </a:rPr>
              <a:t>P</a:t>
            </a:r>
            <a:r>
              <a:rPr sz="1550" spc="30" dirty="0" smtClean="0">
                <a:latin typeface="Verdana"/>
                <a:cs typeface="Verdana"/>
              </a:rPr>
              <a:t>a</a:t>
            </a:r>
            <a:r>
              <a:rPr sz="1550" spc="-20" dirty="0" smtClean="0">
                <a:latin typeface="Verdana"/>
                <a:cs typeface="Verdana"/>
              </a:rPr>
              <a:t>t</a:t>
            </a:r>
            <a:r>
              <a:rPr sz="1550" spc="15" dirty="0" smtClean="0">
                <a:latin typeface="Verdana"/>
                <a:cs typeface="Verdana"/>
              </a:rPr>
              <a:t>i</a:t>
            </a:r>
            <a:r>
              <a:rPr sz="1550" spc="5" dirty="0" smtClean="0">
                <a:latin typeface="Verdana"/>
                <a:cs typeface="Verdana"/>
              </a:rPr>
              <a:t>o</a:t>
            </a:r>
            <a:r>
              <a:rPr sz="1550" spc="65" dirty="0" smtClean="0">
                <a:latin typeface="Verdana"/>
                <a:cs typeface="Verdana"/>
              </a:rPr>
              <a:t> </a:t>
            </a:r>
            <a:r>
              <a:rPr sz="1550" spc="35" dirty="0" smtClean="0">
                <a:latin typeface="Verdana"/>
                <a:cs typeface="Verdana"/>
              </a:rPr>
              <a:t>(</a:t>
            </a:r>
            <a:r>
              <a:rPr sz="1550" spc="-25" dirty="0" smtClean="0">
                <a:latin typeface="Verdana"/>
                <a:cs typeface="Verdana"/>
              </a:rPr>
              <a:t>9</a:t>
            </a:r>
            <a:r>
              <a:rPr sz="1550" spc="30" dirty="0" smtClean="0">
                <a:latin typeface="Verdana"/>
                <a:cs typeface="Verdana"/>
              </a:rPr>
              <a:t>C</a:t>
            </a:r>
            <a:r>
              <a:rPr sz="1550" spc="35" dirty="0" smtClean="0">
                <a:latin typeface="Verdana"/>
                <a:cs typeface="Verdana"/>
              </a:rPr>
              <a:t>)</a:t>
            </a:r>
            <a:r>
              <a:rPr sz="1550" spc="5" dirty="0" smtClean="0">
                <a:latin typeface="Verdana"/>
                <a:cs typeface="Verdana"/>
              </a:rPr>
              <a:t>.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43625" y="457073"/>
            <a:ext cx="2929001" cy="27766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8627" y="666369"/>
            <a:ext cx="4067175" cy="552450"/>
          </a:xfrm>
          <a:custGeom>
            <a:avLst/>
            <a:gdLst/>
            <a:ahLst/>
            <a:cxnLst/>
            <a:rect l="l" t="t" r="r" b="b"/>
            <a:pathLst>
              <a:path w="4067175" h="552450">
                <a:moveTo>
                  <a:pt x="0" y="552450"/>
                </a:moveTo>
                <a:lnTo>
                  <a:pt x="4067175" y="552450"/>
                </a:lnTo>
                <a:lnTo>
                  <a:pt x="4067175" y="0"/>
                </a:lnTo>
                <a:lnTo>
                  <a:pt x="0" y="0"/>
                </a:lnTo>
                <a:lnTo>
                  <a:pt x="0" y="552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25" dirty="0" smtClean="0">
                <a:latin typeface="Verdana"/>
                <a:cs typeface="Verdana"/>
              </a:rPr>
              <a:t>M</a:t>
            </a:r>
            <a:r>
              <a:rPr sz="3600" b="1" spc="0" dirty="0" smtClean="0">
                <a:latin typeface="Verdana"/>
                <a:cs typeface="Verdana"/>
              </a:rPr>
              <a:t>ore</a:t>
            </a:r>
            <a:r>
              <a:rPr sz="3600" b="1" spc="-95" dirty="0" smtClean="0">
                <a:latin typeface="Verdana"/>
                <a:cs typeface="Verdana"/>
              </a:rPr>
              <a:t> </a:t>
            </a:r>
            <a:r>
              <a:rPr sz="3600" b="1" spc="25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e</a:t>
            </a:r>
            <a:r>
              <a:rPr sz="3600" b="1" spc="-30" dirty="0" smtClean="0">
                <a:latin typeface="Verdana"/>
                <a:cs typeface="Verdana"/>
              </a:rPr>
              <a:t>s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20" dirty="0" smtClean="0">
                <a:latin typeface="Verdana"/>
                <a:cs typeface="Verdana"/>
              </a:rPr>
              <a:t>u</a:t>
            </a:r>
            <a:r>
              <a:rPr sz="3600" b="1" spc="0" dirty="0" smtClean="0">
                <a:latin typeface="Verdana"/>
                <a:cs typeface="Verdana"/>
              </a:rPr>
              <a:t>rces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41820" y="1597677"/>
            <a:ext cx="2852818" cy="1507708"/>
          </a:xfrm>
          <a:custGeom>
            <a:avLst/>
            <a:gdLst/>
            <a:ahLst/>
            <a:cxnLst/>
            <a:rect l="l" t="t" r="r" b="b"/>
            <a:pathLst>
              <a:path w="2852818" h="1507708">
                <a:moveTo>
                  <a:pt x="2574200" y="0"/>
                </a:moveTo>
                <a:lnTo>
                  <a:pt x="2530228" y="3108"/>
                </a:lnTo>
                <a:lnTo>
                  <a:pt x="2486372" y="13389"/>
                </a:lnTo>
                <a:lnTo>
                  <a:pt x="173771" y="967214"/>
                </a:lnTo>
                <a:lnTo>
                  <a:pt x="133061" y="987993"/>
                </a:lnTo>
                <a:lnTo>
                  <a:pt x="97169" y="1014319"/>
                </a:lnTo>
                <a:lnTo>
                  <a:pt x="66412" y="1045437"/>
                </a:lnTo>
                <a:lnTo>
                  <a:pt x="41104" y="1080591"/>
                </a:lnTo>
                <a:lnTo>
                  <a:pt x="21562" y="1119026"/>
                </a:lnTo>
                <a:lnTo>
                  <a:pt x="8100" y="1159987"/>
                </a:lnTo>
                <a:lnTo>
                  <a:pt x="1035" y="1202720"/>
                </a:lnTo>
                <a:lnTo>
                  <a:pt x="0" y="1224514"/>
                </a:lnTo>
                <a:lnTo>
                  <a:pt x="681" y="1246467"/>
                </a:lnTo>
                <a:lnTo>
                  <a:pt x="7355" y="1290476"/>
                </a:lnTo>
                <a:lnTo>
                  <a:pt x="21371" y="1333990"/>
                </a:lnTo>
                <a:lnTo>
                  <a:pt x="42151" y="1374697"/>
                </a:lnTo>
                <a:lnTo>
                  <a:pt x="68477" y="1410580"/>
                </a:lnTo>
                <a:lnTo>
                  <a:pt x="99595" y="1441325"/>
                </a:lnTo>
                <a:lnTo>
                  <a:pt x="134749" y="1466620"/>
                </a:lnTo>
                <a:lnTo>
                  <a:pt x="173184" y="1486152"/>
                </a:lnTo>
                <a:lnTo>
                  <a:pt x="214145" y="1499606"/>
                </a:lnTo>
                <a:lnTo>
                  <a:pt x="256877" y="1506670"/>
                </a:lnTo>
                <a:lnTo>
                  <a:pt x="278671" y="1507708"/>
                </a:lnTo>
                <a:lnTo>
                  <a:pt x="300625" y="1507031"/>
                </a:lnTo>
                <a:lnTo>
                  <a:pt x="344633" y="1500375"/>
                </a:lnTo>
                <a:lnTo>
                  <a:pt x="388147" y="1486390"/>
                </a:lnTo>
                <a:lnTo>
                  <a:pt x="2679100" y="540494"/>
                </a:lnTo>
                <a:lnTo>
                  <a:pt x="2719807" y="519714"/>
                </a:lnTo>
                <a:lnTo>
                  <a:pt x="2755690" y="493388"/>
                </a:lnTo>
                <a:lnTo>
                  <a:pt x="2786436" y="462270"/>
                </a:lnTo>
                <a:lnTo>
                  <a:pt x="2811731" y="427116"/>
                </a:lnTo>
                <a:lnTo>
                  <a:pt x="2831262" y="388681"/>
                </a:lnTo>
                <a:lnTo>
                  <a:pt x="2844716" y="347720"/>
                </a:lnTo>
                <a:lnTo>
                  <a:pt x="2851780" y="304988"/>
                </a:lnTo>
                <a:lnTo>
                  <a:pt x="2852818" y="283194"/>
                </a:lnTo>
                <a:lnTo>
                  <a:pt x="2852141" y="261240"/>
                </a:lnTo>
                <a:lnTo>
                  <a:pt x="2845486" y="217232"/>
                </a:lnTo>
                <a:lnTo>
                  <a:pt x="2831500" y="173718"/>
                </a:lnTo>
                <a:lnTo>
                  <a:pt x="2810721" y="133010"/>
                </a:lnTo>
                <a:lnTo>
                  <a:pt x="2784394" y="97127"/>
                </a:lnTo>
                <a:lnTo>
                  <a:pt x="2753277" y="66382"/>
                </a:lnTo>
                <a:lnTo>
                  <a:pt x="2718123" y="41087"/>
                </a:lnTo>
                <a:lnTo>
                  <a:pt x="2679688" y="21556"/>
                </a:lnTo>
                <a:lnTo>
                  <a:pt x="2638726" y="8102"/>
                </a:lnTo>
                <a:lnTo>
                  <a:pt x="2595994" y="1037"/>
                </a:lnTo>
                <a:lnTo>
                  <a:pt x="2574200" y="0"/>
                </a:lnTo>
                <a:close/>
              </a:path>
            </a:pathLst>
          </a:custGeom>
          <a:solidFill>
            <a:srgbClr val="1154C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47898" y="2625849"/>
            <a:ext cx="374163" cy="374145"/>
          </a:xfrm>
          <a:custGeom>
            <a:avLst/>
            <a:gdLst/>
            <a:ahLst/>
            <a:cxnLst/>
            <a:rect l="l" t="t" r="r" b="b"/>
            <a:pathLst>
              <a:path w="374163" h="374145">
                <a:moveTo>
                  <a:pt x="185963" y="0"/>
                </a:moveTo>
                <a:lnTo>
                  <a:pt x="142981" y="5306"/>
                </a:lnTo>
                <a:lnTo>
                  <a:pt x="102629" y="20193"/>
                </a:lnTo>
                <a:lnTo>
                  <a:pt x="66607" y="43959"/>
                </a:lnTo>
                <a:lnTo>
                  <a:pt x="36615" y="75901"/>
                </a:lnTo>
                <a:lnTo>
                  <a:pt x="14352" y="115317"/>
                </a:lnTo>
                <a:lnTo>
                  <a:pt x="2131" y="158905"/>
                </a:lnTo>
                <a:lnTo>
                  <a:pt x="0" y="188182"/>
                </a:lnTo>
                <a:lnTo>
                  <a:pt x="660" y="202696"/>
                </a:lnTo>
                <a:lnTo>
                  <a:pt x="9239" y="244991"/>
                </a:lnTo>
                <a:lnTo>
                  <a:pt x="27163" y="284088"/>
                </a:lnTo>
                <a:lnTo>
                  <a:pt x="53732" y="318289"/>
                </a:lnTo>
                <a:lnTo>
                  <a:pt x="88244" y="345894"/>
                </a:lnTo>
                <a:lnTo>
                  <a:pt x="129719" y="365104"/>
                </a:lnTo>
                <a:lnTo>
                  <a:pt x="173564" y="373664"/>
                </a:lnTo>
                <a:lnTo>
                  <a:pt x="188182" y="374145"/>
                </a:lnTo>
                <a:lnTo>
                  <a:pt x="202696" y="373484"/>
                </a:lnTo>
                <a:lnTo>
                  <a:pt x="244991" y="364906"/>
                </a:lnTo>
                <a:lnTo>
                  <a:pt x="284088" y="346982"/>
                </a:lnTo>
                <a:lnTo>
                  <a:pt x="318289" y="320413"/>
                </a:lnTo>
                <a:lnTo>
                  <a:pt x="345894" y="285901"/>
                </a:lnTo>
                <a:lnTo>
                  <a:pt x="365105" y="244426"/>
                </a:lnTo>
                <a:lnTo>
                  <a:pt x="373676" y="200581"/>
                </a:lnTo>
                <a:lnTo>
                  <a:pt x="374163" y="185963"/>
                </a:lnTo>
                <a:lnTo>
                  <a:pt x="373508" y="171449"/>
                </a:lnTo>
                <a:lnTo>
                  <a:pt x="364949" y="129154"/>
                </a:lnTo>
                <a:lnTo>
                  <a:pt x="347037" y="90057"/>
                </a:lnTo>
                <a:lnTo>
                  <a:pt x="320466" y="55856"/>
                </a:lnTo>
                <a:lnTo>
                  <a:pt x="285932" y="28251"/>
                </a:lnTo>
                <a:lnTo>
                  <a:pt x="244426" y="9041"/>
                </a:lnTo>
                <a:lnTo>
                  <a:pt x="200581" y="481"/>
                </a:lnTo>
                <a:lnTo>
                  <a:pt x="1859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88706" y="2761360"/>
            <a:ext cx="94906" cy="112785"/>
          </a:xfrm>
          <a:custGeom>
            <a:avLst/>
            <a:gdLst/>
            <a:ahLst/>
            <a:cxnLst/>
            <a:rect l="l" t="t" r="r" b="b"/>
            <a:pathLst>
              <a:path w="94906" h="112785">
                <a:moveTo>
                  <a:pt x="1053" y="68452"/>
                </a:moveTo>
                <a:lnTo>
                  <a:pt x="17465" y="106030"/>
                </a:lnTo>
                <a:lnTo>
                  <a:pt x="34325" y="112785"/>
                </a:lnTo>
                <a:lnTo>
                  <a:pt x="45987" y="111646"/>
                </a:lnTo>
                <a:lnTo>
                  <a:pt x="58477" y="105984"/>
                </a:lnTo>
                <a:lnTo>
                  <a:pt x="66679" y="97688"/>
                </a:lnTo>
                <a:lnTo>
                  <a:pt x="67496" y="96138"/>
                </a:lnTo>
                <a:lnTo>
                  <a:pt x="33565" y="96138"/>
                </a:lnTo>
                <a:lnTo>
                  <a:pt x="29501" y="94487"/>
                </a:lnTo>
                <a:lnTo>
                  <a:pt x="25945" y="92963"/>
                </a:lnTo>
                <a:lnTo>
                  <a:pt x="23405" y="90424"/>
                </a:lnTo>
                <a:lnTo>
                  <a:pt x="20103" y="83057"/>
                </a:lnTo>
                <a:lnTo>
                  <a:pt x="19849" y="78993"/>
                </a:lnTo>
                <a:lnTo>
                  <a:pt x="21119" y="74421"/>
                </a:lnTo>
                <a:lnTo>
                  <a:pt x="1053" y="68452"/>
                </a:lnTo>
                <a:close/>
              </a:path>
              <a:path w="94906" h="112785">
                <a:moveTo>
                  <a:pt x="68771" y="53593"/>
                </a:moveTo>
                <a:lnTo>
                  <a:pt x="39280" y="53593"/>
                </a:lnTo>
                <a:lnTo>
                  <a:pt x="44868" y="56006"/>
                </a:lnTo>
                <a:lnTo>
                  <a:pt x="49313" y="57784"/>
                </a:lnTo>
                <a:lnTo>
                  <a:pt x="52234" y="60832"/>
                </a:lnTo>
                <a:lnTo>
                  <a:pt x="53758" y="65150"/>
                </a:lnTo>
                <a:lnTo>
                  <a:pt x="55155" y="69341"/>
                </a:lnTo>
                <a:lnTo>
                  <a:pt x="54645" y="74554"/>
                </a:lnTo>
                <a:lnTo>
                  <a:pt x="33565" y="96138"/>
                </a:lnTo>
                <a:lnTo>
                  <a:pt x="67496" y="96138"/>
                </a:lnTo>
                <a:lnTo>
                  <a:pt x="73511" y="84735"/>
                </a:lnTo>
                <a:lnTo>
                  <a:pt x="75487" y="72316"/>
                </a:lnTo>
                <a:lnTo>
                  <a:pt x="73113" y="60503"/>
                </a:lnTo>
                <a:lnTo>
                  <a:pt x="68771" y="53593"/>
                </a:lnTo>
                <a:close/>
              </a:path>
              <a:path w="94906" h="112785">
                <a:moveTo>
                  <a:pt x="43852" y="0"/>
                </a:moveTo>
                <a:lnTo>
                  <a:pt x="12102" y="48387"/>
                </a:lnTo>
                <a:lnTo>
                  <a:pt x="26834" y="57150"/>
                </a:lnTo>
                <a:lnTo>
                  <a:pt x="33311" y="54101"/>
                </a:lnTo>
                <a:lnTo>
                  <a:pt x="39280" y="53593"/>
                </a:lnTo>
                <a:lnTo>
                  <a:pt x="68771" y="53593"/>
                </a:lnTo>
                <a:lnTo>
                  <a:pt x="66183" y="49475"/>
                </a:lnTo>
                <a:lnTo>
                  <a:pt x="55409" y="42290"/>
                </a:lnTo>
                <a:lnTo>
                  <a:pt x="50837" y="40386"/>
                </a:lnTo>
                <a:lnTo>
                  <a:pt x="48424" y="40005"/>
                </a:lnTo>
                <a:lnTo>
                  <a:pt x="40804" y="40005"/>
                </a:lnTo>
                <a:lnTo>
                  <a:pt x="50964" y="24130"/>
                </a:lnTo>
                <a:lnTo>
                  <a:pt x="93693" y="24130"/>
                </a:lnTo>
                <a:lnTo>
                  <a:pt x="94906" y="21208"/>
                </a:lnTo>
                <a:lnTo>
                  <a:pt x="43852" y="0"/>
                </a:lnTo>
                <a:close/>
              </a:path>
              <a:path w="94906" h="112785">
                <a:moveTo>
                  <a:pt x="46011" y="39624"/>
                </a:moveTo>
                <a:lnTo>
                  <a:pt x="40804" y="40005"/>
                </a:lnTo>
                <a:lnTo>
                  <a:pt x="48424" y="40005"/>
                </a:lnTo>
                <a:lnTo>
                  <a:pt x="46011" y="39624"/>
                </a:lnTo>
                <a:close/>
              </a:path>
              <a:path w="94906" h="112785">
                <a:moveTo>
                  <a:pt x="93693" y="24130"/>
                </a:moveTo>
                <a:lnTo>
                  <a:pt x="50964" y="24130"/>
                </a:lnTo>
                <a:lnTo>
                  <a:pt x="87413" y="39243"/>
                </a:lnTo>
                <a:lnTo>
                  <a:pt x="93693" y="241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91584" y="1636897"/>
            <a:ext cx="3924169" cy="194164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66788" y="2131764"/>
            <a:ext cx="3685147" cy="1881600"/>
          </a:xfrm>
          <a:custGeom>
            <a:avLst/>
            <a:gdLst/>
            <a:ahLst/>
            <a:cxnLst/>
            <a:rect l="l" t="t" r="r" b="b"/>
            <a:pathLst>
              <a:path w="3685147" h="1881600">
                <a:moveTo>
                  <a:pt x="3401020" y="0"/>
                </a:moveTo>
                <a:lnTo>
                  <a:pt x="3360861" y="2842"/>
                </a:lnTo>
                <a:lnTo>
                  <a:pt x="3320810" y="12240"/>
                </a:lnTo>
                <a:lnTo>
                  <a:pt x="158680" y="1315904"/>
                </a:lnTo>
                <a:lnTo>
                  <a:pt x="121504" y="1334896"/>
                </a:lnTo>
                <a:lnTo>
                  <a:pt x="88730" y="1358952"/>
                </a:lnTo>
                <a:lnTo>
                  <a:pt x="60646" y="1387382"/>
                </a:lnTo>
                <a:lnTo>
                  <a:pt x="37538" y="1419495"/>
                </a:lnTo>
                <a:lnTo>
                  <a:pt x="19694" y="1454604"/>
                </a:lnTo>
                <a:lnTo>
                  <a:pt x="7402" y="1492017"/>
                </a:lnTo>
                <a:lnTo>
                  <a:pt x="947" y="1531046"/>
                </a:lnTo>
                <a:lnTo>
                  <a:pt x="0" y="1550951"/>
                </a:lnTo>
                <a:lnTo>
                  <a:pt x="619" y="1571001"/>
                </a:lnTo>
                <a:lnTo>
                  <a:pt x="6703" y="1611192"/>
                </a:lnTo>
                <a:lnTo>
                  <a:pt x="19488" y="1650930"/>
                </a:lnTo>
                <a:lnTo>
                  <a:pt x="49079" y="1722812"/>
                </a:lnTo>
                <a:lnTo>
                  <a:pt x="68071" y="1760009"/>
                </a:lnTo>
                <a:lnTo>
                  <a:pt x="92127" y="1792799"/>
                </a:lnTo>
                <a:lnTo>
                  <a:pt x="120557" y="1820898"/>
                </a:lnTo>
                <a:lnTo>
                  <a:pt x="152670" y="1844018"/>
                </a:lnTo>
                <a:lnTo>
                  <a:pt x="187779" y="1861874"/>
                </a:lnTo>
                <a:lnTo>
                  <a:pt x="225192" y="1874178"/>
                </a:lnTo>
                <a:lnTo>
                  <a:pt x="264221" y="1880645"/>
                </a:lnTo>
                <a:lnTo>
                  <a:pt x="284126" y="1881600"/>
                </a:lnTo>
                <a:lnTo>
                  <a:pt x="304176" y="1880988"/>
                </a:lnTo>
                <a:lnTo>
                  <a:pt x="344367" y="1874920"/>
                </a:lnTo>
                <a:lnTo>
                  <a:pt x="384105" y="1862156"/>
                </a:lnTo>
                <a:lnTo>
                  <a:pt x="3526466" y="565588"/>
                </a:lnTo>
                <a:lnTo>
                  <a:pt x="3563642" y="546630"/>
                </a:lnTo>
                <a:lnTo>
                  <a:pt x="3596416" y="522602"/>
                </a:lnTo>
                <a:lnTo>
                  <a:pt x="3624500" y="494194"/>
                </a:lnTo>
                <a:lnTo>
                  <a:pt x="3647608" y="462096"/>
                </a:lnTo>
                <a:lnTo>
                  <a:pt x="3665452" y="426999"/>
                </a:lnTo>
                <a:lnTo>
                  <a:pt x="3677744" y="389593"/>
                </a:lnTo>
                <a:lnTo>
                  <a:pt x="3684199" y="350569"/>
                </a:lnTo>
                <a:lnTo>
                  <a:pt x="3685147" y="330666"/>
                </a:lnTo>
                <a:lnTo>
                  <a:pt x="3684527" y="310617"/>
                </a:lnTo>
                <a:lnTo>
                  <a:pt x="3678443" y="270427"/>
                </a:lnTo>
                <a:lnTo>
                  <a:pt x="3665658" y="230689"/>
                </a:lnTo>
                <a:lnTo>
                  <a:pt x="3636067" y="158680"/>
                </a:lnTo>
                <a:lnTo>
                  <a:pt x="3617075" y="121504"/>
                </a:lnTo>
                <a:lnTo>
                  <a:pt x="3593019" y="88730"/>
                </a:lnTo>
                <a:lnTo>
                  <a:pt x="3564590" y="60646"/>
                </a:lnTo>
                <a:lnTo>
                  <a:pt x="3532476" y="37538"/>
                </a:lnTo>
                <a:lnTo>
                  <a:pt x="3497367" y="19694"/>
                </a:lnTo>
                <a:lnTo>
                  <a:pt x="3459954" y="7402"/>
                </a:lnTo>
                <a:lnTo>
                  <a:pt x="3420925" y="947"/>
                </a:lnTo>
                <a:lnTo>
                  <a:pt x="3401020" y="0"/>
                </a:lnTo>
                <a:close/>
              </a:path>
            </a:pathLst>
          </a:custGeom>
          <a:solidFill>
            <a:srgbClr val="5FA4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75670" y="2367483"/>
            <a:ext cx="3312500" cy="1700522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24776" y="3290951"/>
            <a:ext cx="1333373" cy="1171511"/>
          </a:xfrm>
          <a:custGeom>
            <a:avLst/>
            <a:gdLst/>
            <a:ahLst/>
            <a:cxnLst/>
            <a:rect l="l" t="t" r="r" b="b"/>
            <a:pathLst>
              <a:path w="1333373" h="1171511">
                <a:moveTo>
                  <a:pt x="666623" y="0"/>
                </a:moveTo>
                <a:lnTo>
                  <a:pt x="0" y="646252"/>
                </a:lnTo>
                <a:lnTo>
                  <a:pt x="208660" y="646252"/>
                </a:lnTo>
                <a:lnTo>
                  <a:pt x="208660" y="1114488"/>
                </a:lnTo>
                <a:lnTo>
                  <a:pt x="210439" y="1126985"/>
                </a:lnTo>
                <a:lnTo>
                  <a:pt x="213868" y="1137666"/>
                </a:lnTo>
                <a:lnTo>
                  <a:pt x="243967" y="1167930"/>
                </a:lnTo>
                <a:lnTo>
                  <a:pt x="254634" y="1171511"/>
                </a:lnTo>
                <a:lnTo>
                  <a:pt x="265302" y="1171511"/>
                </a:lnTo>
                <a:lnTo>
                  <a:pt x="537591" y="1171511"/>
                </a:lnTo>
                <a:lnTo>
                  <a:pt x="537591" y="980998"/>
                </a:lnTo>
                <a:lnTo>
                  <a:pt x="539369" y="959586"/>
                </a:lnTo>
                <a:lnTo>
                  <a:pt x="546353" y="940066"/>
                </a:lnTo>
                <a:lnTo>
                  <a:pt x="567563" y="907973"/>
                </a:lnTo>
                <a:lnTo>
                  <a:pt x="599440" y="886625"/>
                </a:lnTo>
                <a:lnTo>
                  <a:pt x="640206" y="877709"/>
                </a:lnTo>
                <a:lnTo>
                  <a:pt x="693166" y="877709"/>
                </a:lnTo>
                <a:lnTo>
                  <a:pt x="733932" y="886625"/>
                </a:lnTo>
                <a:lnTo>
                  <a:pt x="765682" y="907973"/>
                </a:lnTo>
                <a:lnTo>
                  <a:pt x="786892" y="940066"/>
                </a:lnTo>
                <a:lnTo>
                  <a:pt x="795781" y="980998"/>
                </a:lnTo>
                <a:lnTo>
                  <a:pt x="795781" y="1171511"/>
                </a:lnTo>
                <a:lnTo>
                  <a:pt x="1068070" y="1171511"/>
                </a:lnTo>
                <a:lnTo>
                  <a:pt x="1078738" y="1171511"/>
                </a:lnTo>
                <a:lnTo>
                  <a:pt x="1089278" y="1167930"/>
                </a:lnTo>
                <a:lnTo>
                  <a:pt x="1099947" y="1162596"/>
                </a:lnTo>
                <a:lnTo>
                  <a:pt x="1108837" y="1155433"/>
                </a:lnTo>
                <a:lnTo>
                  <a:pt x="1114044" y="1146581"/>
                </a:lnTo>
                <a:lnTo>
                  <a:pt x="1119377" y="1137666"/>
                </a:lnTo>
                <a:lnTo>
                  <a:pt x="1122933" y="1126985"/>
                </a:lnTo>
                <a:lnTo>
                  <a:pt x="1124712" y="1114488"/>
                </a:lnTo>
                <a:lnTo>
                  <a:pt x="1124712" y="646252"/>
                </a:lnTo>
                <a:lnTo>
                  <a:pt x="1333373" y="646252"/>
                </a:lnTo>
                <a:lnTo>
                  <a:pt x="666623" y="0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6762" y="0"/>
            <a:ext cx="1006980" cy="2576449"/>
          </a:xfrm>
          <a:custGeom>
            <a:avLst/>
            <a:gdLst/>
            <a:ahLst/>
            <a:cxnLst/>
            <a:rect l="l" t="t" r="r" b="b"/>
            <a:pathLst>
              <a:path w="1006980" h="2576449">
                <a:moveTo>
                  <a:pt x="0" y="2576449"/>
                </a:moveTo>
                <a:lnTo>
                  <a:pt x="12630" y="2263979"/>
                </a:lnTo>
                <a:lnTo>
                  <a:pt x="49866" y="1958463"/>
                </a:lnTo>
                <a:lnTo>
                  <a:pt x="110729" y="1660884"/>
                </a:lnTo>
                <a:lnTo>
                  <a:pt x="194237" y="1372220"/>
                </a:lnTo>
                <a:lnTo>
                  <a:pt x="299410" y="1093454"/>
                </a:lnTo>
                <a:lnTo>
                  <a:pt x="425268" y="825565"/>
                </a:lnTo>
                <a:lnTo>
                  <a:pt x="570829" y="569534"/>
                </a:lnTo>
                <a:lnTo>
                  <a:pt x="735114" y="326342"/>
                </a:lnTo>
                <a:lnTo>
                  <a:pt x="917142" y="96969"/>
                </a:lnTo>
                <a:lnTo>
                  <a:pt x="1006980" y="0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79830" y="0"/>
            <a:ext cx="1006996" cy="5143496"/>
          </a:xfrm>
          <a:custGeom>
            <a:avLst/>
            <a:gdLst/>
            <a:ahLst/>
            <a:cxnLst/>
            <a:rect l="l" t="t" r="r" b="b"/>
            <a:pathLst>
              <a:path w="1006996" h="5143496">
                <a:moveTo>
                  <a:pt x="0" y="0"/>
                </a:moveTo>
                <a:lnTo>
                  <a:pt x="89838" y="96969"/>
                </a:lnTo>
                <a:lnTo>
                  <a:pt x="271867" y="326342"/>
                </a:lnTo>
                <a:lnTo>
                  <a:pt x="436154" y="569534"/>
                </a:lnTo>
                <a:lnTo>
                  <a:pt x="581717" y="825565"/>
                </a:lnTo>
                <a:lnTo>
                  <a:pt x="707577" y="1093454"/>
                </a:lnTo>
                <a:lnTo>
                  <a:pt x="812753" y="1372220"/>
                </a:lnTo>
                <a:lnTo>
                  <a:pt x="896263" y="1660884"/>
                </a:lnTo>
                <a:lnTo>
                  <a:pt x="957127" y="1958463"/>
                </a:lnTo>
                <a:lnTo>
                  <a:pt x="994365" y="2263979"/>
                </a:lnTo>
                <a:lnTo>
                  <a:pt x="1006996" y="2576449"/>
                </a:lnTo>
                <a:lnTo>
                  <a:pt x="994365" y="2888936"/>
                </a:lnTo>
                <a:lnTo>
                  <a:pt x="957127" y="3194466"/>
                </a:lnTo>
                <a:lnTo>
                  <a:pt x="896263" y="3492058"/>
                </a:lnTo>
                <a:lnTo>
                  <a:pt x="812753" y="3780732"/>
                </a:lnTo>
                <a:lnTo>
                  <a:pt x="707577" y="4059507"/>
                </a:lnTo>
                <a:lnTo>
                  <a:pt x="581717" y="4327402"/>
                </a:lnTo>
                <a:lnTo>
                  <a:pt x="436154" y="4583438"/>
                </a:lnTo>
                <a:lnTo>
                  <a:pt x="271867" y="4826632"/>
                </a:lnTo>
                <a:lnTo>
                  <a:pt x="89838" y="5056006"/>
                </a:lnTo>
                <a:lnTo>
                  <a:pt x="8783" y="5143496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762" y="2576448"/>
            <a:ext cx="998197" cy="2567047"/>
          </a:xfrm>
          <a:custGeom>
            <a:avLst/>
            <a:gdLst/>
            <a:ahLst/>
            <a:cxnLst/>
            <a:rect l="l" t="t" r="r" b="b"/>
            <a:pathLst>
              <a:path w="998197" h="2567047">
                <a:moveTo>
                  <a:pt x="998197" y="2567047"/>
                </a:moveTo>
                <a:lnTo>
                  <a:pt x="917142" y="2479557"/>
                </a:lnTo>
                <a:lnTo>
                  <a:pt x="735114" y="2250183"/>
                </a:lnTo>
                <a:lnTo>
                  <a:pt x="570829" y="2006989"/>
                </a:lnTo>
                <a:lnTo>
                  <a:pt x="425268" y="1750953"/>
                </a:lnTo>
                <a:lnTo>
                  <a:pt x="299410" y="1483058"/>
                </a:lnTo>
                <a:lnTo>
                  <a:pt x="194237" y="1204283"/>
                </a:lnTo>
                <a:lnTo>
                  <a:pt x="110729" y="915609"/>
                </a:lnTo>
                <a:lnTo>
                  <a:pt x="49866" y="618017"/>
                </a:lnTo>
                <a:lnTo>
                  <a:pt x="12630" y="312487"/>
                </a:lnTo>
                <a:lnTo>
                  <a:pt x="0" y="0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4912" y="0"/>
            <a:ext cx="1197981" cy="2576449"/>
          </a:xfrm>
          <a:custGeom>
            <a:avLst/>
            <a:gdLst/>
            <a:ahLst/>
            <a:cxnLst/>
            <a:rect l="l" t="t" r="r" b="b"/>
            <a:pathLst>
              <a:path w="1197981" h="2576449">
                <a:moveTo>
                  <a:pt x="0" y="2576449"/>
                </a:moveTo>
                <a:lnTo>
                  <a:pt x="11177" y="2299907"/>
                </a:lnTo>
                <a:lnTo>
                  <a:pt x="44130" y="2029522"/>
                </a:lnTo>
                <a:lnTo>
                  <a:pt x="97992" y="1766161"/>
                </a:lnTo>
                <a:lnTo>
                  <a:pt x="171895" y="1510691"/>
                </a:lnTo>
                <a:lnTo>
                  <a:pt x="264971" y="1263981"/>
                </a:lnTo>
                <a:lnTo>
                  <a:pt x="376353" y="1026898"/>
                </a:lnTo>
                <a:lnTo>
                  <a:pt x="505173" y="800311"/>
                </a:lnTo>
                <a:lnTo>
                  <a:pt x="650563" y="585086"/>
                </a:lnTo>
                <a:lnTo>
                  <a:pt x="811655" y="382093"/>
                </a:lnTo>
                <a:lnTo>
                  <a:pt x="987583" y="192198"/>
                </a:lnTo>
                <a:lnTo>
                  <a:pt x="1177479" y="16270"/>
                </a:lnTo>
                <a:lnTo>
                  <a:pt x="1197981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50679" y="0"/>
            <a:ext cx="1197996" cy="5143497"/>
          </a:xfrm>
          <a:custGeom>
            <a:avLst/>
            <a:gdLst/>
            <a:ahLst/>
            <a:cxnLst/>
            <a:rect l="l" t="t" r="r" b="b"/>
            <a:pathLst>
              <a:path w="1197996" h="5143497">
                <a:moveTo>
                  <a:pt x="0" y="0"/>
                </a:moveTo>
                <a:lnTo>
                  <a:pt x="210396" y="192198"/>
                </a:lnTo>
                <a:lnTo>
                  <a:pt x="386325" y="382093"/>
                </a:lnTo>
                <a:lnTo>
                  <a:pt x="547419" y="585086"/>
                </a:lnTo>
                <a:lnTo>
                  <a:pt x="692811" y="800311"/>
                </a:lnTo>
                <a:lnTo>
                  <a:pt x="821632" y="1026898"/>
                </a:lnTo>
                <a:lnTo>
                  <a:pt x="933017" y="1263981"/>
                </a:lnTo>
                <a:lnTo>
                  <a:pt x="1026095" y="1510691"/>
                </a:lnTo>
                <a:lnTo>
                  <a:pt x="1100000" y="1766161"/>
                </a:lnTo>
                <a:lnTo>
                  <a:pt x="1153864" y="2029522"/>
                </a:lnTo>
                <a:lnTo>
                  <a:pt x="1186818" y="2299907"/>
                </a:lnTo>
                <a:lnTo>
                  <a:pt x="1197996" y="2576449"/>
                </a:lnTo>
                <a:lnTo>
                  <a:pt x="1186818" y="2853002"/>
                </a:lnTo>
                <a:lnTo>
                  <a:pt x="1153864" y="3123399"/>
                </a:lnTo>
                <a:lnTo>
                  <a:pt x="1100000" y="3386769"/>
                </a:lnTo>
                <a:lnTo>
                  <a:pt x="1026095" y="3642247"/>
                </a:lnTo>
                <a:lnTo>
                  <a:pt x="933017" y="3888964"/>
                </a:lnTo>
                <a:lnTo>
                  <a:pt x="821632" y="4126052"/>
                </a:lnTo>
                <a:lnTo>
                  <a:pt x="692811" y="4352643"/>
                </a:lnTo>
                <a:lnTo>
                  <a:pt x="547419" y="4567871"/>
                </a:lnTo>
                <a:lnTo>
                  <a:pt x="386325" y="4770867"/>
                </a:lnTo>
                <a:lnTo>
                  <a:pt x="210396" y="4960764"/>
                </a:lnTo>
                <a:lnTo>
                  <a:pt x="20502" y="5136693"/>
                </a:lnTo>
                <a:lnTo>
                  <a:pt x="11928" y="5143497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4912" y="2576448"/>
            <a:ext cx="1186052" cy="2567048"/>
          </a:xfrm>
          <a:custGeom>
            <a:avLst/>
            <a:gdLst/>
            <a:ahLst/>
            <a:cxnLst/>
            <a:rect l="l" t="t" r="r" b="b"/>
            <a:pathLst>
              <a:path w="1186052" h="2567048">
                <a:moveTo>
                  <a:pt x="1186052" y="2567048"/>
                </a:moveTo>
                <a:lnTo>
                  <a:pt x="987583" y="2384315"/>
                </a:lnTo>
                <a:lnTo>
                  <a:pt x="811655" y="2194418"/>
                </a:lnTo>
                <a:lnTo>
                  <a:pt x="650563" y="1991422"/>
                </a:lnTo>
                <a:lnTo>
                  <a:pt x="505173" y="1776194"/>
                </a:lnTo>
                <a:lnTo>
                  <a:pt x="376353" y="1549603"/>
                </a:lnTo>
                <a:lnTo>
                  <a:pt x="264971" y="1312515"/>
                </a:lnTo>
                <a:lnTo>
                  <a:pt x="171895" y="1065798"/>
                </a:lnTo>
                <a:lnTo>
                  <a:pt x="97992" y="810320"/>
                </a:lnTo>
                <a:lnTo>
                  <a:pt x="44130" y="546950"/>
                </a:lnTo>
                <a:lnTo>
                  <a:pt x="11177" y="276553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71776" y="271525"/>
            <a:ext cx="4610100" cy="4610036"/>
          </a:xfrm>
          <a:custGeom>
            <a:avLst/>
            <a:gdLst/>
            <a:ahLst/>
            <a:cxnLst/>
            <a:rect l="l" t="t" r="r" b="b"/>
            <a:pathLst>
              <a:path w="4610100" h="4610036">
                <a:moveTo>
                  <a:pt x="0" y="2305050"/>
                </a:moveTo>
                <a:lnTo>
                  <a:pt x="7641" y="2115999"/>
                </a:lnTo>
                <a:lnTo>
                  <a:pt x="30169" y="1931157"/>
                </a:lnTo>
                <a:lnTo>
                  <a:pt x="66990" y="1751118"/>
                </a:lnTo>
                <a:lnTo>
                  <a:pt x="117512" y="1576474"/>
                </a:lnTo>
                <a:lnTo>
                  <a:pt x="181141" y="1407818"/>
                </a:lnTo>
                <a:lnTo>
                  <a:pt x="257284" y="1245745"/>
                </a:lnTo>
                <a:lnTo>
                  <a:pt x="345348" y="1090846"/>
                </a:lnTo>
                <a:lnTo>
                  <a:pt x="444739" y="943715"/>
                </a:lnTo>
                <a:lnTo>
                  <a:pt x="554865" y="804946"/>
                </a:lnTo>
                <a:lnTo>
                  <a:pt x="675132" y="675131"/>
                </a:lnTo>
                <a:lnTo>
                  <a:pt x="804946" y="554865"/>
                </a:lnTo>
                <a:lnTo>
                  <a:pt x="943715" y="444739"/>
                </a:lnTo>
                <a:lnTo>
                  <a:pt x="1090846" y="345348"/>
                </a:lnTo>
                <a:lnTo>
                  <a:pt x="1245745" y="257284"/>
                </a:lnTo>
                <a:lnTo>
                  <a:pt x="1407818" y="181141"/>
                </a:lnTo>
                <a:lnTo>
                  <a:pt x="1576474" y="117512"/>
                </a:lnTo>
                <a:lnTo>
                  <a:pt x="1751118" y="66990"/>
                </a:lnTo>
                <a:lnTo>
                  <a:pt x="1931157" y="30169"/>
                </a:lnTo>
                <a:lnTo>
                  <a:pt x="2115999" y="7641"/>
                </a:lnTo>
                <a:lnTo>
                  <a:pt x="2305050" y="0"/>
                </a:lnTo>
                <a:lnTo>
                  <a:pt x="2494083" y="7641"/>
                </a:lnTo>
                <a:lnTo>
                  <a:pt x="2678911" y="30169"/>
                </a:lnTo>
                <a:lnTo>
                  <a:pt x="2858940" y="66990"/>
                </a:lnTo>
                <a:lnTo>
                  <a:pt x="3033576" y="117512"/>
                </a:lnTo>
                <a:lnTo>
                  <a:pt x="3202227" y="181141"/>
                </a:lnTo>
                <a:lnTo>
                  <a:pt x="3364298" y="257284"/>
                </a:lnTo>
                <a:lnTo>
                  <a:pt x="3519197" y="345348"/>
                </a:lnTo>
                <a:lnTo>
                  <a:pt x="3666329" y="444739"/>
                </a:lnTo>
                <a:lnTo>
                  <a:pt x="3805101" y="554865"/>
                </a:lnTo>
                <a:lnTo>
                  <a:pt x="3934920" y="675132"/>
                </a:lnTo>
                <a:lnTo>
                  <a:pt x="4055192" y="804946"/>
                </a:lnTo>
                <a:lnTo>
                  <a:pt x="4165323" y="943715"/>
                </a:lnTo>
                <a:lnTo>
                  <a:pt x="4264721" y="1090846"/>
                </a:lnTo>
                <a:lnTo>
                  <a:pt x="4352791" y="1245745"/>
                </a:lnTo>
                <a:lnTo>
                  <a:pt x="4428940" y="1407818"/>
                </a:lnTo>
                <a:lnTo>
                  <a:pt x="4492575" y="1576474"/>
                </a:lnTo>
                <a:lnTo>
                  <a:pt x="4543102" y="1751118"/>
                </a:lnTo>
                <a:lnTo>
                  <a:pt x="4579927" y="1931157"/>
                </a:lnTo>
                <a:lnTo>
                  <a:pt x="4602457" y="2115999"/>
                </a:lnTo>
                <a:lnTo>
                  <a:pt x="4610100" y="2305050"/>
                </a:lnTo>
                <a:lnTo>
                  <a:pt x="4602457" y="2494082"/>
                </a:lnTo>
                <a:lnTo>
                  <a:pt x="4579927" y="2678909"/>
                </a:lnTo>
                <a:lnTo>
                  <a:pt x="4543102" y="2858936"/>
                </a:lnTo>
                <a:lnTo>
                  <a:pt x="4492575" y="3033570"/>
                </a:lnTo>
                <a:lnTo>
                  <a:pt x="4428940" y="3202217"/>
                </a:lnTo>
                <a:lnTo>
                  <a:pt x="4352791" y="3364285"/>
                </a:lnTo>
                <a:lnTo>
                  <a:pt x="4264721" y="3519179"/>
                </a:lnTo>
                <a:lnTo>
                  <a:pt x="4165323" y="3666307"/>
                </a:lnTo>
                <a:lnTo>
                  <a:pt x="4055192" y="3805074"/>
                </a:lnTo>
                <a:lnTo>
                  <a:pt x="3934920" y="3934888"/>
                </a:lnTo>
                <a:lnTo>
                  <a:pt x="3805101" y="4055155"/>
                </a:lnTo>
                <a:lnTo>
                  <a:pt x="3666329" y="4165282"/>
                </a:lnTo>
                <a:lnTo>
                  <a:pt x="3519197" y="4264675"/>
                </a:lnTo>
                <a:lnTo>
                  <a:pt x="3364298" y="4352741"/>
                </a:lnTo>
                <a:lnTo>
                  <a:pt x="3202227" y="4428886"/>
                </a:lnTo>
                <a:lnTo>
                  <a:pt x="3033576" y="4492518"/>
                </a:lnTo>
                <a:lnTo>
                  <a:pt x="2858940" y="4543042"/>
                </a:lnTo>
                <a:lnTo>
                  <a:pt x="2678911" y="4579865"/>
                </a:lnTo>
                <a:lnTo>
                  <a:pt x="2494083" y="4602394"/>
                </a:lnTo>
                <a:lnTo>
                  <a:pt x="2305050" y="4610036"/>
                </a:lnTo>
                <a:lnTo>
                  <a:pt x="2115999" y="4602394"/>
                </a:lnTo>
                <a:lnTo>
                  <a:pt x="1931157" y="4579865"/>
                </a:lnTo>
                <a:lnTo>
                  <a:pt x="1751118" y="4543042"/>
                </a:lnTo>
                <a:lnTo>
                  <a:pt x="1576474" y="4492518"/>
                </a:lnTo>
                <a:lnTo>
                  <a:pt x="1407818" y="4428886"/>
                </a:lnTo>
                <a:lnTo>
                  <a:pt x="1245745" y="4352741"/>
                </a:lnTo>
                <a:lnTo>
                  <a:pt x="1090846" y="4264675"/>
                </a:lnTo>
                <a:lnTo>
                  <a:pt x="943715" y="4165282"/>
                </a:lnTo>
                <a:lnTo>
                  <a:pt x="804946" y="4055155"/>
                </a:lnTo>
                <a:lnTo>
                  <a:pt x="675132" y="3934888"/>
                </a:lnTo>
                <a:lnTo>
                  <a:pt x="554865" y="3805074"/>
                </a:lnTo>
                <a:lnTo>
                  <a:pt x="444739" y="3666307"/>
                </a:lnTo>
                <a:lnTo>
                  <a:pt x="345348" y="3519179"/>
                </a:lnTo>
                <a:lnTo>
                  <a:pt x="257284" y="3364285"/>
                </a:lnTo>
                <a:lnTo>
                  <a:pt x="181141" y="3202217"/>
                </a:lnTo>
                <a:lnTo>
                  <a:pt x="117512" y="3033570"/>
                </a:lnTo>
                <a:lnTo>
                  <a:pt x="66990" y="2858936"/>
                </a:lnTo>
                <a:lnTo>
                  <a:pt x="30169" y="2678909"/>
                </a:lnTo>
                <a:lnTo>
                  <a:pt x="7641" y="2494082"/>
                </a:lnTo>
                <a:lnTo>
                  <a:pt x="0" y="2305050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3999" cy="5143497"/>
          </a:xfrm>
          <a:custGeom>
            <a:avLst/>
            <a:gdLst/>
            <a:ahLst/>
            <a:cxnLst/>
            <a:rect l="l" t="t" r="r" b="b"/>
            <a:pathLst>
              <a:path w="9143999" h="5143497">
                <a:moveTo>
                  <a:pt x="1290239" y="0"/>
                </a:moveTo>
                <a:lnTo>
                  <a:pt x="0" y="0"/>
                </a:lnTo>
                <a:lnTo>
                  <a:pt x="0" y="5143497"/>
                </a:lnTo>
                <a:lnTo>
                  <a:pt x="1290254" y="5143497"/>
                </a:lnTo>
                <a:lnTo>
                  <a:pt x="1204785" y="5035796"/>
                </a:lnTo>
                <a:lnTo>
                  <a:pt x="1024886" y="4769485"/>
                </a:lnTo>
                <a:lnTo>
                  <a:pt x="865491" y="4489114"/>
                </a:lnTo>
                <a:lnTo>
                  <a:pt x="727673" y="4195756"/>
                </a:lnTo>
                <a:lnTo>
                  <a:pt x="612504" y="3890486"/>
                </a:lnTo>
                <a:lnTo>
                  <a:pt x="521060" y="3574376"/>
                </a:lnTo>
                <a:lnTo>
                  <a:pt x="454414" y="3248501"/>
                </a:lnTo>
                <a:lnTo>
                  <a:pt x="413639" y="2913934"/>
                </a:lnTo>
                <a:lnTo>
                  <a:pt x="399808" y="2571750"/>
                </a:lnTo>
                <a:lnTo>
                  <a:pt x="413639" y="2229558"/>
                </a:lnTo>
                <a:lnTo>
                  <a:pt x="454414" y="1894986"/>
                </a:lnTo>
                <a:lnTo>
                  <a:pt x="521060" y="1569106"/>
                </a:lnTo>
                <a:lnTo>
                  <a:pt x="612504" y="1252994"/>
                </a:lnTo>
                <a:lnTo>
                  <a:pt x="727673" y="947721"/>
                </a:lnTo>
                <a:lnTo>
                  <a:pt x="865491" y="654362"/>
                </a:lnTo>
                <a:lnTo>
                  <a:pt x="1024886" y="373991"/>
                </a:lnTo>
                <a:lnTo>
                  <a:pt x="1204785" y="107681"/>
                </a:lnTo>
                <a:lnTo>
                  <a:pt x="1290239" y="0"/>
                </a:lnTo>
                <a:close/>
              </a:path>
              <a:path w="9143999" h="5143497">
                <a:moveTo>
                  <a:pt x="9143999" y="0"/>
                </a:moveTo>
                <a:lnTo>
                  <a:pt x="7853768" y="0"/>
                </a:lnTo>
                <a:lnTo>
                  <a:pt x="7939223" y="107681"/>
                </a:lnTo>
                <a:lnTo>
                  <a:pt x="8119122" y="373991"/>
                </a:lnTo>
                <a:lnTo>
                  <a:pt x="8278518" y="654362"/>
                </a:lnTo>
                <a:lnTo>
                  <a:pt x="8416337" y="947721"/>
                </a:lnTo>
                <a:lnTo>
                  <a:pt x="8531506" y="1252994"/>
                </a:lnTo>
                <a:lnTo>
                  <a:pt x="8622951" y="1569106"/>
                </a:lnTo>
                <a:lnTo>
                  <a:pt x="8689598" y="1894986"/>
                </a:lnTo>
                <a:lnTo>
                  <a:pt x="8730373" y="2229558"/>
                </a:lnTo>
                <a:lnTo>
                  <a:pt x="8744204" y="2571750"/>
                </a:lnTo>
                <a:lnTo>
                  <a:pt x="8730373" y="2913934"/>
                </a:lnTo>
                <a:lnTo>
                  <a:pt x="8689598" y="3248501"/>
                </a:lnTo>
                <a:lnTo>
                  <a:pt x="8622951" y="3574376"/>
                </a:lnTo>
                <a:lnTo>
                  <a:pt x="8531506" y="3890486"/>
                </a:lnTo>
                <a:lnTo>
                  <a:pt x="8416337" y="4195756"/>
                </a:lnTo>
                <a:lnTo>
                  <a:pt x="8278518" y="4489114"/>
                </a:lnTo>
                <a:lnTo>
                  <a:pt x="8119122" y="4769485"/>
                </a:lnTo>
                <a:lnTo>
                  <a:pt x="7939223" y="5035796"/>
                </a:lnTo>
                <a:lnTo>
                  <a:pt x="7853753" y="5143497"/>
                </a:lnTo>
                <a:lnTo>
                  <a:pt x="9143999" y="5143497"/>
                </a:lnTo>
                <a:lnTo>
                  <a:pt x="91439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43075" y="2610485"/>
            <a:ext cx="5810250" cy="179006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714375">
              <a:lnSpc>
                <a:spcPct val="100000"/>
              </a:lnSpc>
            </a:pP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h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tt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p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://</a:t>
            </a:r>
            <a:r>
              <a:rPr sz="1400" spc="-5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www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.</a:t>
            </a:r>
            <a:r>
              <a:rPr sz="1400" spc="2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m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t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s</a:t>
            </a: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a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c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.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ed</a:t>
            </a: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u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/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go</a:t>
            </a:r>
            <a:r>
              <a:rPr sz="1400" spc="-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v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e</a:t>
            </a:r>
            <a:r>
              <a:rPr sz="1400" spc="-3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r</a:t>
            </a: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nan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ce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/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co</a:t>
            </a:r>
            <a:r>
              <a:rPr sz="1400" spc="2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m</a:t>
            </a:r>
            <a:r>
              <a:rPr sz="1400" spc="-5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m</a:t>
            </a:r>
            <a:r>
              <a:rPr sz="1400" spc="-2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i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tt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e</a:t>
            </a: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e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s</a:t>
            </a:r>
            <a:r>
              <a:rPr sz="1400" spc="-2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/</a:t>
            </a:r>
            <a:r>
              <a:rPr sz="1400" spc="-4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hb</a:t>
            </a:r>
            <a:r>
              <a:rPr sz="1400" spc="-3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r</a:t>
            </a:r>
            <a:r>
              <a:rPr sz="1400" spc="35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c</a:t>
            </a:r>
            <a:r>
              <a:rPr sz="1400" spc="0" dirty="0" smtClean="0">
                <a:solidFill>
                  <a:srgbClr val="1154CC"/>
                </a:solidFill>
                <a:latin typeface="Arial"/>
                <a:cs typeface="Arial"/>
                <a:hlinkClick r:id="rId2"/>
              </a:rPr>
              <a:t>/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54910" y="2806890"/>
            <a:ext cx="4095749" cy="0"/>
          </a:xfrm>
          <a:custGeom>
            <a:avLst/>
            <a:gdLst/>
            <a:ahLst/>
            <a:cxnLst/>
            <a:rect l="l" t="t" r="r" b="b"/>
            <a:pathLst>
              <a:path w="4095750">
                <a:moveTo>
                  <a:pt x="0" y="0"/>
                </a:moveTo>
                <a:lnTo>
                  <a:pt x="4095749" y="0"/>
                </a:lnTo>
              </a:path>
            </a:pathLst>
          </a:custGeom>
          <a:ln w="10795">
            <a:solidFill>
              <a:srgbClr val="1154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43075" y="857250"/>
            <a:ext cx="5810250" cy="3543300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8200"/>
            <a:ext cx="1890776" cy="2324100"/>
          </a:xfrm>
          <a:custGeom>
            <a:avLst/>
            <a:gdLst/>
            <a:ahLst/>
            <a:cxnLst/>
            <a:rect l="l" t="t" r="r" b="b"/>
            <a:pathLst>
              <a:path w="1890776" h="2324100">
                <a:moveTo>
                  <a:pt x="0" y="257809"/>
                </a:moveTo>
                <a:lnTo>
                  <a:pt x="42370" y="224186"/>
                </a:lnTo>
                <a:lnTo>
                  <a:pt x="116543" y="174083"/>
                </a:lnTo>
                <a:lnTo>
                  <a:pt x="194633" y="129691"/>
                </a:lnTo>
                <a:lnTo>
                  <a:pt x="276339" y="91309"/>
                </a:lnTo>
                <a:lnTo>
                  <a:pt x="361364" y="59234"/>
                </a:lnTo>
                <a:lnTo>
                  <a:pt x="449408" y="33767"/>
                </a:lnTo>
                <a:lnTo>
                  <a:pt x="540171" y="15207"/>
                </a:lnTo>
                <a:lnTo>
                  <a:pt x="633356" y="3851"/>
                </a:lnTo>
                <a:lnTo>
                  <a:pt x="728662" y="0"/>
                </a:lnTo>
                <a:lnTo>
                  <a:pt x="823970" y="3851"/>
                </a:lnTo>
                <a:lnTo>
                  <a:pt x="917157" y="15207"/>
                </a:lnTo>
                <a:lnTo>
                  <a:pt x="1007924" y="33767"/>
                </a:lnTo>
                <a:lnTo>
                  <a:pt x="1095971" y="59234"/>
                </a:lnTo>
                <a:lnTo>
                  <a:pt x="1180999" y="91309"/>
                </a:lnTo>
                <a:lnTo>
                  <a:pt x="1262710" y="129691"/>
                </a:lnTo>
                <a:lnTo>
                  <a:pt x="1340804" y="174083"/>
                </a:lnTo>
                <a:lnTo>
                  <a:pt x="1414981" y="224186"/>
                </a:lnTo>
                <a:lnTo>
                  <a:pt x="1484944" y="279700"/>
                </a:lnTo>
                <a:lnTo>
                  <a:pt x="1550392" y="340328"/>
                </a:lnTo>
                <a:lnTo>
                  <a:pt x="1611026" y="405769"/>
                </a:lnTo>
                <a:lnTo>
                  <a:pt x="1666548" y="475725"/>
                </a:lnTo>
                <a:lnTo>
                  <a:pt x="1716659" y="549898"/>
                </a:lnTo>
                <a:lnTo>
                  <a:pt x="1761058" y="627987"/>
                </a:lnTo>
                <a:lnTo>
                  <a:pt x="1799448" y="709695"/>
                </a:lnTo>
                <a:lnTo>
                  <a:pt x="1831528" y="794723"/>
                </a:lnTo>
                <a:lnTo>
                  <a:pt x="1857000" y="882771"/>
                </a:lnTo>
                <a:lnTo>
                  <a:pt x="1875565" y="973541"/>
                </a:lnTo>
                <a:lnTo>
                  <a:pt x="1886923" y="1066733"/>
                </a:lnTo>
                <a:lnTo>
                  <a:pt x="1890776" y="1162050"/>
                </a:lnTo>
                <a:lnTo>
                  <a:pt x="1886923" y="1257349"/>
                </a:lnTo>
                <a:lnTo>
                  <a:pt x="1875565" y="1350528"/>
                </a:lnTo>
                <a:lnTo>
                  <a:pt x="1857000" y="1441287"/>
                </a:lnTo>
                <a:lnTo>
                  <a:pt x="1831528" y="1529327"/>
                </a:lnTo>
                <a:lnTo>
                  <a:pt x="1799448" y="1614350"/>
                </a:lnTo>
                <a:lnTo>
                  <a:pt x="1761058" y="1696056"/>
                </a:lnTo>
                <a:lnTo>
                  <a:pt x="1716659" y="1774145"/>
                </a:lnTo>
                <a:lnTo>
                  <a:pt x="1666548" y="1848319"/>
                </a:lnTo>
                <a:lnTo>
                  <a:pt x="1611026" y="1918278"/>
                </a:lnTo>
                <a:lnTo>
                  <a:pt x="1550392" y="1983724"/>
                </a:lnTo>
                <a:lnTo>
                  <a:pt x="1484944" y="2044356"/>
                </a:lnTo>
                <a:lnTo>
                  <a:pt x="1414981" y="2099876"/>
                </a:lnTo>
                <a:lnTo>
                  <a:pt x="1340804" y="2149985"/>
                </a:lnTo>
                <a:lnTo>
                  <a:pt x="1262710" y="2194384"/>
                </a:lnTo>
                <a:lnTo>
                  <a:pt x="1180999" y="2232773"/>
                </a:lnTo>
                <a:lnTo>
                  <a:pt x="1095971" y="2264852"/>
                </a:lnTo>
                <a:lnTo>
                  <a:pt x="1007924" y="2290324"/>
                </a:lnTo>
                <a:lnTo>
                  <a:pt x="917157" y="2308889"/>
                </a:lnTo>
                <a:lnTo>
                  <a:pt x="823970" y="2320247"/>
                </a:lnTo>
                <a:lnTo>
                  <a:pt x="728662" y="2324100"/>
                </a:lnTo>
                <a:lnTo>
                  <a:pt x="633356" y="2320247"/>
                </a:lnTo>
                <a:lnTo>
                  <a:pt x="540171" y="2308889"/>
                </a:lnTo>
                <a:lnTo>
                  <a:pt x="449408" y="2290324"/>
                </a:lnTo>
                <a:lnTo>
                  <a:pt x="361364" y="2264852"/>
                </a:lnTo>
                <a:lnTo>
                  <a:pt x="276339" y="2232773"/>
                </a:lnTo>
                <a:lnTo>
                  <a:pt x="194633" y="2194384"/>
                </a:lnTo>
                <a:lnTo>
                  <a:pt x="116543" y="2149985"/>
                </a:lnTo>
                <a:lnTo>
                  <a:pt x="42370" y="2099876"/>
                </a:lnTo>
                <a:lnTo>
                  <a:pt x="0" y="2066250"/>
                </a:lnTo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7162" y="938275"/>
            <a:ext cx="1133538" cy="1133475"/>
          </a:xfrm>
          <a:custGeom>
            <a:avLst/>
            <a:gdLst/>
            <a:ahLst/>
            <a:cxnLst/>
            <a:rect l="l" t="t" r="r" b="b"/>
            <a:pathLst>
              <a:path w="1133538" h="1133475">
                <a:moveTo>
                  <a:pt x="0" y="566674"/>
                </a:moveTo>
                <a:lnTo>
                  <a:pt x="1878" y="520185"/>
                </a:lnTo>
                <a:lnTo>
                  <a:pt x="7417" y="474734"/>
                </a:lnTo>
                <a:lnTo>
                  <a:pt x="16470" y="430466"/>
                </a:lnTo>
                <a:lnTo>
                  <a:pt x="28892" y="387526"/>
                </a:lnTo>
                <a:lnTo>
                  <a:pt x="44536" y="346061"/>
                </a:lnTo>
                <a:lnTo>
                  <a:pt x="63257" y="306215"/>
                </a:lnTo>
                <a:lnTo>
                  <a:pt x="84909" y="268134"/>
                </a:lnTo>
                <a:lnTo>
                  <a:pt x="109346" y="231964"/>
                </a:lnTo>
                <a:lnTo>
                  <a:pt x="136422" y="197852"/>
                </a:lnTo>
                <a:lnTo>
                  <a:pt x="165992" y="165941"/>
                </a:lnTo>
                <a:lnTo>
                  <a:pt x="197909" y="136378"/>
                </a:lnTo>
                <a:lnTo>
                  <a:pt x="232028" y="109309"/>
                </a:lnTo>
                <a:lnTo>
                  <a:pt x="268202" y="84879"/>
                </a:lnTo>
                <a:lnTo>
                  <a:pt x="306287" y="63234"/>
                </a:lnTo>
                <a:lnTo>
                  <a:pt x="346136" y="44519"/>
                </a:lnTo>
                <a:lnTo>
                  <a:pt x="387603" y="28880"/>
                </a:lnTo>
                <a:lnTo>
                  <a:pt x="430542" y="16463"/>
                </a:lnTo>
                <a:lnTo>
                  <a:pt x="474808" y="7414"/>
                </a:lnTo>
                <a:lnTo>
                  <a:pt x="520255" y="1877"/>
                </a:lnTo>
                <a:lnTo>
                  <a:pt x="566737" y="0"/>
                </a:lnTo>
                <a:lnTo>
                  <a:pt x="613219" y="1877"/>
                </a:lnTo>
                <a:lnTo>
                  <a:pt x="658667" y="7414"/>
                </a:lnTo>
                <a:lnTo>
                  <a:pt x="702936" y="16463"/>
                </a:lnTo>
                <a:lnTo>
                  <a:pt x="745878" y="28880"/>
                </a:lnTo>
                <a:lnTo>
                  <a:pt x="787348" y="44519"/>
                </a:lnTo>
                <a:lnTo>
                  <a:pt x="827201" y="63234"/>
                </a:lnTo>
                <a:lnTo>
                  <a:pt x="865290" y="84879"/>
                </a:lnTo>
                <a:lnTo>
                  <a:pt x="901469" y="109309"/>
                </a:lnTo>
                <a:lnTo>
                  <a:pt x="935592" y="136378"/>
                </a:lnTo>
                <a:lnTo>
                  <a:pt x="967514" y="165941"/>
                </a:lnTo>
                <a:lnTo>
                  <a:pt x="997088" y="197852"/>
                </a:lnTo>
                <a:lnTo>
                  <a:pt x="1024169" y="231964"/>
                </a:lnTo>
                <a:lnTo>
                  <a:pt x="1048611" y="268134"/>
                </a:lnTo>
                <a:lnTo>
                  <a:pt x="1070267" y="306215"/>
                </a:lnTo>
                <a:lnTo>
                  <a:pt x="1088992" y="346061"/>
                </a:lnTo>
                <a:lnTo>
                  <a:pt x="1104639" y="387526"/>
                </a:lnTo>
                <a:lnTo>
                  <a:pt x="1117063" y="430466"/>
                </a:lnTo>
                <a:lnTo>
                  <a:pt x="1126119" y="474734"/>
                </a:lnTo>
                <a:lnTo>
                  <a:pt x="1131659" y="520185"/>
                </a:lnTo>
                <a:lnTo>
                  <a:pt x="1133538" y="566674"/>
                </a:lnTo>
                <a:lnTo>
                  <a:pt x="1131659" y="613163"/>
                </a:lnTo>
                <a:lnTo>
                  <a:pt x="1126119" y="658616"/>
                </a:lnTo>
                <a:lnTo>
                  <a:pt x="1117063" y="702889"/>
                </a:lnTo>
                <a:lnTo>
                  <a:pt x="1104639" y="745834"/>
                </a:lnTo>
                <a:lnTo>
                  <a:pt x="1088992" y="787306"/>
                </a:lnTo>
                <a:lnTo>
                  <a:pt x="1070267" y="827160"/>
                </a:lnTo>
                <a:lnTo>
                  <a:pt x="1048611" y="865249"/>
                </a:lnTo>
                <a:lnTo>
                  <a:pt x="1024169" y="901427"/>
                </a:lnTo>
                <a:lnTo>
                  <a:pt x="997088" y="935549"/>
                </a:lnTo>
                <a:lnTo>
                  <a:pt x="967514" y="967470"/>
                </a:lnTo>
                <a:lnTo>
                  <a:pt x="935592" y="997042"/>
                </a:lnTo>
                <a:lnTo>
                  <a:pt x="901469" y="1024120"/>
                </a:lnTo>
                <a:lnTo>
                  <a:pt x="865290" y="1048559"/>
                </a:lnTo>
                <a:lnTo>
                  <a:pt x="827201" y="1070213"/>
                </a:lnTo>
                <a:lnTo>
                  <a:pt x="787348" y="1088935"/>
                </a:lnTo>
                <a:lnTo>
                  <a:pt x="745878" y="1104580"/>
                </a:lnTo>
                <a:lnTo>
                  <a:pt x="702936" y="1117003"/>
                </a:lnTo>
                <a:lnTo>
                  <a:pt x="658667" y="1126057"/>
                </a:lnTo>
                <a:lnTo>
                  <a:pt x="613219" y="1131596"/>
                </a:lnTo>
                <a:lnTo>
                  <a:pt x="566737" y="1133475"/>
                </a:lnTo>
                <a:lnTo>
                  <a:pt x="520255" y="1131596"/>
                </a:lnTo>
                <a:lnTo>
                  <a:pt x="474808" y="1126057"/>
                </a:lnTo>
                <a:lnTo>
                  <a:pt x="430542" y="1117003"/>
                </a:lnTo>
                <a:lnTo>
                  <a:pt x="387603" y="1104580"/>
                </a:lnTo>
                <a:lnTo>
                  <a:pt x="346136" y="1088935"/>
                </a:lnTo>
                <a:lnTo>
                  <a:pt x="306287" y="1070213"/>
                </a:lnTo>
                <a:lnTo>
                  <a:pt x="268202" y="1048559"/>
                </a:lnTo>
                <a:lnTo>
                  <a:pt x="232028" y="1024120"/>
                </a:lnTo>
                <a:lnTo>
                  <a:pt x="197909" y="997042"/>
                </a:lnTo>
                <a:lnTo>
                  <a:pt x="165992" y="967470"/>
                </a:lnTo>
                <a:lnTo>
                  <a:pt x="136422" y="935549"/>
                </a:lnTo>
                <a:lnTo>
                  <a:pt x="109346" y="901427"/>
                </a:lnTo>
                <a:lnTo>
                  <a:pt x="84909" y="865249"/>
                </a:lnTo>
                <a:lnTo>
                  <a:pt x="63257" y="827160"/>
                </a:lnTo>
                <a:lnTo>
                  <a:pt x="44536" y="787306"/>
                </a:lnTo>
                <a:lnTo>
                  <a:pt x="28892" y="745834"/>
                </a:lnTo>
                <a:lnTo>
                  <a:pt x="16470" y="702889"/>
                </a:lnTo>
                <a:lnTo>
                  <a:pt x="7417" y="658616"/>
                </a:lnTo>
                <a:lnTo>
                  <a:pt x="1878" y="613163"/>
                </a:lnTo>
                <a:lnTo>
                  <a:pt x="0" y="566674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81101"/>
            <a:ext cx="1547876" cy="1647825"/>
          </a:xfrm>
          <a:custGeom>
            <a:avLst/>
            <a:gdLst/>
            <a:ahLst/>
            <a:cxnLst/>
            <a:rect l="l" t="t" r="r" b="b"/>
            <a:pathLst>
              <a:path w="1547876" h="1647825">
                <a:moveTo>
                  <a:pt x="0" y="431070"/>
                </a:moveTo>
                <a:lnTo>
                  <a:pt x="23429" y="389861"/>
                </a:lnTo>
                <a:lnTo>
                  <a:pt x="58956" y="337276"/>
                </a:lnTo>
                <a:lnTo>
                  <a:pt x="98319" y="287679"/>
                </a:lnTo>
                <a:lnTo>
                  <a:pt x="141308" y="241284"/>
                </a:lnTo>
                <a:lnTo>
                  <a:pt x="187709" y="198301"/>
                </a:lnTo>
                <a:lnTo>
                  <a:pt x="237310" y="158943"/>
                </a:lnTo>
                <a:lnTo>
                  <a:pt x="289900" y="123421"/>
                </a:lnTo>
                <a:lnTo>
                  <a:pt x="345267" y="91948"/>
                </a:lnTo>
                <a:lnTo>
                  <a:pt x="403198" y="64736"/>
                </a:lnTo>
                <a:lnTo>
                  <a:pt x="463482" y="41996"/>
                </a:lnTo>
                <a:lnTo>
                  <a:pt x="525906" y="23940"/>
                </a:lnTo>
                <a:lnTo>
                  <a:pt x="590258" y="10781"/>
                </a:lnTo>
                <a:lnTo>
                  <a:pt x="656327" y="2730"/>
                </a:lnTo>
                <a:lnTo>
                  <a:pt x="723900" y="0"/>
                </a:lnTo>
                <a:lnTo>
                  <a:pt x="791473" y="2730"/>
                </a:lnTo>
                <a:lnTo>
                  <a:pt x="857543" y="10781"/>
                </a:lnTo>
                <a:lnTo>
                  <a:pt x="921897" y="23940"/>
                </a:lnTo>
                <a:lnTo>
                  <a:pt x="984324" y="41996"/>
                </a:lnTo>
                <a:lnTo>
                  <a:pt x="1044611" y="64736"/>
                </a:lnTo>
                <a:lnTo>
                  <a:pt x="1102546" y="91948"/>
                </a:lnTo>
                <a:lnTo>
                  <a:pt x="1157917" y="123421"/>
                </a:lnTo>
                <a:lnTo>
                  <a:pt x="1210511" y="158943"/>
                </a:lnTo>
                <a:lnTo>
                  <a:pt x="1260117" y="198301"/>
                </a:lnTo>
                <a:lnTo>
                  <a:pt x="1306523" y="241284"/>
                </a:lnTo>
                <a:lnTo>
                  <a:pt x="1349516" y="287679"/>
                </a:lnTo>
                <a:lnTo>
                  <a:pt x="1388884" y="337276"/>
                </a:lnTo>
                <a:lnTo>
                  <a:pt x="1424415" y="389861"/>
                </a:lnTo>
                <a:lnTo>
                  <a:pt x="1455897" y="445224"/>
                </a:lnTo>
                <a:lnTo>
                  <a:pt x="1483118" y="503152"/>
                </a:lnTo>
                <a:lnTo>
                  <a:pt x="1505865" y="563432"/>
                </a:lnTo>
                <a:lnTo>
                  <a:pt x="1523926" y="625854"/>
                </a:lnTo>
                <a:lnTo>
                  <a:pt x="1537090" y="690206"/>
                </a:lnTo>
                <a:lnTo>
                  <a:pt x="1545144" y="756274"/>
                </a:lnTo>
                <a:lnTo>
                  <a:pt x="1547876" y="823849"/>
                </a:lnTo>
                <a:lnTo>
                  <a:pt x="1545144" y="891424"/>
                </a:lnTo>
                <a:lnTo>
                  <a:pt x="1537090" y="957495"/>
                </a:lnTo>
                <a:lnTo>
                  <a:pt x="1523926" y="1021850"/>
                </a:lnTo>
                <a:lnTo>
                  <a:pt x="1505865" y="1084278"/>
                </a:lnTo>
                <a:lnTo>
                  <a:pt x="1483118" y="1144565"/>
                </a:lnTo>
                <a:lnTo>
                  <a:pt x="1455897" y="1202500"/>
                </a:lnTo>
                <a:lnTo>
                  <a:pt x="1424415" y="1257871"/>
                </a:lnTo>
                <a:lnTo>
                  <a:pt x="1388884" y="1310466"/>
                </a:lnTo>
                <a:lnTo>
                  <a:pt x="1349516" y="1360072"/>
                </a:lnTo>
                <a:lnTo>
                  <a:pt x="1306523" y="1406477"/>
                </a:lnTo>
                <a:lnTo>
                  <a:pt x="1260117" y="1449469"/>
                </a:lnTo>
                <a:lnTo>
                  <a:pt x="1210511" y="1488837"/>
                </a:lnTo>
                <a:lnTo>
                  <a:pt x="1157917" y="1524367"/>
                </a:lnTo>
                <a:lnTo>
                  <a:pt x="1102546" y="1555848"/>
                </a:lnTo>
                <a:lnTo>
                  <a:pt x="1044611" y="1583068"/>
                </a:lnTo>
                <a:lnTo>
                  <a:pt x="984324" y="1605815"/>
                </a:lnTo>
                <a:lnTo>
                  <a:pt x="921897" y="1623876"/>
                </a:lnTo>
                <a:lnTo>
                  <a:pt x="857543" y="1637039"/>
                </a:lnTo>
                <a:lnTo>
                  <a:pt x="791473" y="1645093"/>
                </a:lnTo>
                <a:lnTo>
                  <a:pt x="723900" y="1647825"/>
                </a:lnTo>
                <a:lnTo>
                  <a:pt x="656327" y="1645093"/>
                </a:lnTo>
                <a:lnTo>
                  <a:pt x="590258" y="1637039"/>
                </a:lnTo>
                <a:lnTo>
                  <a:pt x="525906" y="1623876"/>
                </a:lnTo>
                <a:lnTo>
                  <a:pt x="463482" y="1605815"/>
                </a:lnTo>
                <a:lnTo>
                  <a:pt x="403198" y="1583068"/>
                </a:lnTo>
                <a:lnTo>
                  <a:pt x="345267" y="1555848"/>
                </a:lnTo>
                <a:lnTo>
                  <a:pt x="289900" y="1524367"/>
                </a:lnTo>
                <a:lnTo>
                  <a:pt x="237310" y="1488837"/>
                </a:lnTo>
                <a:lnTo>
                  <a:pt x="187709" y="1449469"/>
                </a:lnTo>
                <a:lnTo>
                  <a:pt x="141308" y="1406477"/>
                </a:lnTo>
                <a:lnTo>
                  <a:pt x="98319" y="1360072"/>
                </a:lnTo>
                <a:lnTo>
                  <a:pt x="58956" y="1310466"/>
                </a:lnTo>
                <a:lnTo>
                  <a:pt x="23429" y="1257871"/>
                </a:lnTo>
                <a:lnTo>
                  <a:pt x="0" y="1216657"/>
                </a:lnTo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7662" y="1128775"/>
            <a:ext cx="752475" cy="752475"/>
          </a:xfrm>
          <a:custGeom>
            <a:avLst/>
            <a:gdLst/>
            <a:ahLst/>
            <a:cxnLst/>
            <a:rect l="l" t="t" r="r" b="b"/>
            <a:pathLst>
              <a:path w="752475" h="752475">
                <a:moveTo>
                  <a:pt x="0" y="376174"/>
                </a:moveTo>
                <a:lnTo>
                  <a:pt x="4924" y="315152"/>
                </a:lnTo>
                <a:lnTo>
                  <a:pt x="19181" y="257267"/>
                </a:lnTo>
                <a:lnTo>
                  <a:pt x="41995" y="203292"/>
                </a:lnTo>
                <a:lnTo>
                  <a:pt x="72593" y="154003"/>
                </a:lnTo>
                <a:lnTo>
                  <a:pt x="110199" y="110172"/>
                </a:lnTo>
                <a:lnTo>
                  <a:pt x="154038" y="72574"/>
                </a:lnTo>
                <a:lnTo>
                  <a:pt x="203337" y="41984"/>
                </a:lnTo>
                <a:lnTo>
                  <a:pt x="257319" y="19175"/>
                </a:lnTo>
                <a:lnTo>
                  <a:pt x="315211" y="4923"/>
                </a:lnTo>
                <a:lnTo>
                  <a:pt x="376237" y="0"/>
                </a:lnTo>
                <a:lnTo>
                  <a:pt x="407094" y="1246"/>
                </a:lnTo>
                <a:lnTo>
                  <a:pt x="466649" y="10931"/>
                </a:lnTo>
                <a:lnTo>
                  <a:pt x="522683" y="29559"/>
                </a:lnTo>
                <a:lnTo>
                  <a:pt x="574420" y="56355"/>
                </a:lnTo>
                <a:lnTo>
                  <a:pt x="621086" y="90546"/>
                </a:lnTo>
                <a:lnTo>
                  <a:pt x="661906" y="131357"/>
                </a:lnTo>
                <a:lnTo>
                  <a:pt x="696104" y="178014"/>
                </a:lnTo>
                <a:lnTo>
                  <a:pt x="722907" y="229743"/>
                </a:lnTo>
                <a:lnTo>
                  <a:pt x="741540" y="285769"/>
                </a:lnTo>
                <a:lnTo>
                  <a:pt x="751227" y="345319"/>
                </a:lnTo>
                <a:lnTo>
                  <a:pt x="752475" y="376174"/>
                </a:lnTo>
                <a:lnTo>
                  <a:pt x="751227" y="407029"/>
                </a:lnTo>
                <a:lnTo>
                  <a:pt x="741540" y="466586"/>
                </a:lnTo>
                <a:lnTo>
                  <a:pt x="722907" y="522624"/>
                </a:lnTo>
                <a:lnTo>
                  <a:pt x="696104" y="574369"/>
                </a:lnTo>
                <a:lnTo>
                  <a:pt x="661906" y="621044"/>
                </a:lnTo>
                <a:lnTo>
                  <a:pt x="621086" y="661874"/>
                </a:lnTo>
                <a:lnTo>
                  <a:pt x="574420" y="696083"/>
                </a:lnTo>
                <a:lnTo>
                  <a:pt x="522683" y="722895"/>
                </a:lnTo>
                <a:lnTo>
                  <a:pt x="466649" y="741535"/>
                </a:lnTo>
                <a:lnTo>
                  <a:pt x="407094" y="751227"/>
                </a:lnTo>
                <a:lnTo>
                  <a:pt x="376237" y="752475"/>
                </a:lnTo>
                <a:lnTo>
                  <a:pt x="345380" y="751227"/>
                </a:lnTo>
                <a:lnTo>
                  <a:pt x="285825" y="741535"/>
                </a:lnTo>
                <a:lnTo>
                  <a:pt x="229791" y="722895"/>
                </a:lnTo>
                <a:lnTo>
                  <a:pt x="178054" y="696083"/>
                </a:lnTo>
                <a:lnTo>
                  <a:pt x="131388" y="661874"/>
                </a:lnTo>
                <a:lnTo>
                  <a:pt x="90568" y="621044"/>
                </a:lnTo>
                <a:lnTo>
                  <a:pt x="56370" y="574369"/>
                </a:lnTo>
                <a:lnTo>
                  <a:pt x="29567" y="522624"/>
                </a:lnTo>
                <a:lnTo>
                  <a:pt x="10934" y="466586"/>
                </a:lnTo>
                <a:lnTo>
                  <a:pt x="1247" y="407029"/>
                </a:lnTo>
                <a:lnTo>
                  <a:pt x="0" y="376174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6800" y="1352550"/>
            <a:ext cx="7762875" cy="363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793239">
              <a:lnSpc>
                <a:spcPct val="100000"/>
              </a:lnSpc>
            </a:pPr>
            <a:r>
              <a:rPr sz="3600" b="1" spc="-20" dirty="0" smtClean="0">
                <a:latin typeface="Verdana"/>
                <a:cs typeface="Verdana"/>
              </a:rPr>
              <a:t>F</a:t>
            </a:r>
            <a:r>
              <a:rPr sz="3600" b="1" spc="-30" dirty="0" smtClean="0">
                <a:latin typeface="Verdana"/>
                <a:cs typeface="Verdana"/>
              </a:rPr>
              <a:t>i</a:t>
            </a:r>
            <a:r>
              <a:rPr sz="3600" b="1" spc="25" dirty="0" smtClean="0">
                <a:latin typeface="Verdana"/>
                <a:cs typeface="Verdana"/>
              </a:rPr>
              <a:t>g</a:t>
            </a:r>
            <a:r>
              <a:rPr sz="3600" b="1" spc="-20" dirty="0" smtClean="0">
                <a:latin typeface="Verdana"/>
                <a:cs typeface="Verdana"/>
              </a:rPr>
              <a:t>h</a:t>
            </a:r>
            <a:r>
              <a:rPr sz="3600" b="1" spc="0" dirty="0" smtClean="0">
                <a:latin typeface="Verdana"/>
                <a:cs typeface="Verdana"/>
              </a:rPr>
              <a:t>t</a:t>
            </a:r>
            <a:r>
              <a:rPr sz="3600" b="1" spc="-20" dirty="0" smtClean="0">
                <a:latin typeface="Verdana"/>
                <a:cs typeface="Verdana"/>
              </a:rPr>
              <a:t>in</a:t>
            </a:r>
            <a:r>
              <a:rPr sz="3600" b="1" spc="0" dirty="0" smtClean="0">
                <a:latin typeface="Verdana"/>
                <a:cs typeface="Verdana"/>
              </a:rPr>
              <a:t>g the</a:t>
            </a:r>
            <a:r>
              <a:rPr sz="3600" b="1" spc="-30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St</a:t>
            </a:r>
            <a:r>
              <a:rPr sz="3600" b="1" spc="-30" dirty="0" smtClean="0">
                <a:latin typeface="Verdana"/>
                <a:cs typeface="Verdana"/>
              </a:rPr>
              <a:t>i</a:t>
            </a:r>
            <a:r>
              <a:rPr sz="3600" b="1" spc="25" dirty="0" smtClean="0">
                <a:latin typeface="Verdana"/>
                <a:cs typeface="Verdana"/>
              </a:rPr>
              <a:t>g</a:t>
            </a:r>
            <a:r>
              <a:rPr sz="3600" b="1" spc="10" dirty="0" smtClean="0">
                <a:latin typeface="Verdana"/>
                <a:cs typeface="Verdana"/>
              </a:rPr>
              <a:t>m</a:t>
            </a:r>
            <a:r>
              <a:rPr sz="3600" b="1" spc="0" dirty="0" smtClean="0">
                <a:latin typeface="Verdana"/>
                <a:cs typeface="Verdana"/>
              </a:rPr>
              <a:t>a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9562" y="3814826"/>
            <a:ext cx="1847913" cy="1328672"/>
          </a:xfrm>
          <a:custGeom>
            <a:avLst/>
            <a:gdLst/>
            <a:ahLst/>
            <a:cxnLst/>
            <a:rect l="l" t="t" r="r" b="b"/>
            <a:pathLst>
              <a:path w="1847913" h="1328672">
                <a:moveTo>
                  <a:pt x="0" y="923861"/>
                </a:moveTo>
                <a:lnTo>
                  <a:pt x="3062" y="848085"/>
                </a:lnTo>
                <a:lnTo>
                  <a:pt x="12092" y="773996"/>
                </a:lnTo>
                <a:lnTo>
                  <a:pt x="26851" y="701834"/>
                </a:lnTo>
                <a:lnTo>
                  <a:pt x="47101" y="631834"/>
                </a:lnTo>
                <a:lnTo>
                  <a:pt x="72606" y="564236"/>
                </a:lnTo>
                <a:lnTo>
                  <a:pt x="103126" y="499276"/>
                </a:lnTo>
                <a:lnTo>
                  <a:pt x="138424" y="437193"/>
                </a:lnTo>
                <a:lnTo>
                  <a:pt x="178262" y="378224"/>
                </a:lnTo>
                <a:lnTo>
                  <a:pt x="222404" y="322606"/>
                </a:lnTo>
                <a:lnTo>
                  <a:pt x="270610" y="270578"/>
                </a:lnTo>
                <a:lnTo>
                  <a:pt x="322643" y="222377"/>
                </a:lnTo>
                <a:lnTo>
                  <a:pt x="378265" y="178240"/>
                </a:lnTo>
                <a:lnTo>
                  <a:pt x="437239" y="138406"/>
                </a:lnTo>
                <a:lnTo>
                  <a:pt x="499326" y="103112"/>
                </a:lnTo>
                <a:lnTo>
                  <a:pt x="564290" y="72596"/>
                </a:lnTo>
                <a:lnTo>
                  <a:pt x="631891" y="47095"/>
                </a:lnTo>
                <a:lnTo>
                  <a:pt x="701893" y="26847"/>
                </a:lnTo>
                <a:lnTo>
                  <a:pt x="774058" y="12090"/>
                </a:lnTo>
                <a:lnTo>
                  <a:pt x="848148" y="3062"/>
                </a:lnTo>
                <a:lnTo>
                  <a:pt x="923925" y="0"/>
                </a:lnTo>
                <a:lnTo>
                  <a:pt x="999695" y="3062"/>
                </a:lnTo>
                <a:lnTo>
                  <a:pt x="1073780" y="12090"/>
                </a:lnTo>
                <a:lnTo>
                  <a:pt x="1145943" y="26847"/>
                </a:lnTo>
                <a:lnTo>
                  <a:pt x="1215945" y="47095"/>
                </a:lnTo>
                <a:lnTo>
                  <a:pt x="1283548" y="72596"/>
                </a:lnTo>
                <a:lnTo>
                  <a:pt x="1348514" y="103112"/>
                </a:lnTo>
                <a:lnTo>
                  <a:pt x="1410606" y="138406"/>
                </a:lnTo>
                <a:lnTo>
                  <a:pt x="1469585" y="178240"/>
                </a:lnTo>
                <a:lnTo>
                  <a:pt x="1525213" y="222377"/>
                </a:lnTo>
                <a:lnTo>
                  <a:pt x="1577252" y="270578"/>
                </a:lnTo>
                <a:lnTo>
                  <a:pt x="1625465" y="322606"/>
                </a:lnTo>
                <a:lnTo>
                  <a:pt x="1669613" y="378224"/>
                </a:lnTo>
                <a:lnTo>
                  <a:pt x="1709459" y="437193"/>
                </a:lnTo>
                <a:lnTo>
                  <a:pt x="1744764" y="499276"/>
                </a:lnTo>
                <a:lnTo>
                  <a:pt x="1775290" y="564236"/>
                </a:lnTo>
                <a:lnTo>
                  <a:pt x="1800800" y="631834"/>
                </a:lnTo>
                <a:lnTo>
                  <a:pt x="1821055" y="701834"/>
                </a:lnTo>
                <a:lnTo>
                  <a:pt x="1835817" y="773996"/>
                </a:lnTo>
                <a:lnTo>
                  <a:pt x="1844849" y="848085"/>
                </a:lnTo>
                <a:lnTo>
                  <a:pt x="1847913" y="923861"/>
                </a:lnTo>
                <a:lnTo>
                  <a:pt x="1844849" y="999637"/>
                </a:lnTo>
                <a:lnTo>
                  <a:pt x="1835817" y="1073726"/>
                </a:lnTo>
                <a:lnTo>
                  <a:pt x="1821055" y="1145891"/>
                </a:lnTo>
                <a:lnTo>
                  <a:pt x="1800800" y="1215893"/>
                </a:lnTo>
                <a:lnTo>
                  <a:pt x="1775290" y="1283494"/>
                </a:lnTo>
                <a:lnTo>
                  <a:pt x="1754061" y="132867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9562" y="4738687"/>
            <a:ext cx="93830" cy="404811"/>
          </a:xfrm>
          <a:custGeom>
            <a:avLst/>
            <a:gdLst/>
            <a:ahLst/>
            <a:cxnLst/>
            <a:rect l="l" t="t" r="r" b="b"/>
            <a:pathLst>
              <a:path w="93830" h="404811">
                <a:moveTo>
                  <a:pt x="93830" y="404811"/>
                </a:moveTo>
                <a:lnTo>
                  <a:pt x="72606" y="359633"/>
                </a:lnTo>
                <a:lnTo>
                  <a:pt x="47101" y="292031"/>
                </a:lnTo>
                <a:lnTo>
                  <a:pt x="26851" y="222029"/>
                </a:lnTo>
                <a:lnTo>
                  <a:pt x="12092" y="149865"/>
                </a:lnTo>
                <a:lnTo>
                  <a:pt x="3062" y="75776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5812" y="4291012"/>
            <a:ext cx="895413" cy="852485"/>
          </a:xfrm>
          <a:custGeom>
            <a:avLst/>
            <a:gdLst/>
            <a:ahLst/>
            <a:cxnLst/>
            <a:rect l="l" t="t" r="r" b="b"/>
            <a:pathLst>
              <a:path w="895413" h="852485">
                <a:moveTo>
                  <a:pt x="0" y="447675"/>
                </a:moveTo>
                <a:lnTo>
                  <a:pt x="5859" y="375059"/>
                </a:lnTo>
                <a:lnTo>
                  <a:pt x="22822" y="306175"/>
                </a:lnTo>
                <a:lnTo>
                  <a:pt x="49968" y="241942"/>
                </a:lnTo>
                <a:lnTo>
                  <a:pt x="86375" y="183284"/>
                </a:lnTo>
                <a:lnTo>
                  <a:pt x="131121" y="131121"/>
                </a:lnTo>
                <a:lnTo>
                  <a:pt x="183284" y="86375"/>
                </a:lnTo>
                <a:lnTo>
                  <a:pt x="241942" y="49968"/>
                </a:lnTo>
                <a:lnTo>
                  <a:pt x="306175" y="22822"/>
                </a:lnTo>
                <a:lnTo>
                  <a:pt x="375059" y="5859"/>
                </a:lnTo>
                <a:lnTo>
                  <a:pt x="447675" y="0"/>
                </a:lnTo>
                <a:lnTo>
                  <a:pt x="484386" y="1484"/>
                </a:lnTo>
                <a:lnTo>
                  <a:pt x="555247" y="13010"/>
                </a:lnTo>
                <a:lnTo>
                  <a:pt x="621923" y="35180"/>
                </a:lnTo>
                <a:lnTo>
                  <a:pt x="683491" y="67072"/>
                </a:lnTo>
                <a:lnTo>
                  <a:pt x="739028" y="107763"/>
                </a:lnTo>
                <a:lnTo>
                  <a:pt x="787610" y="156333"/>
                </a:lnTo>
                <a:lnTo>
                  <a:pt x="828314" y="211859"/>
                </a:lnTo>
                <a:lnTo>
                  <a:pt x="860217" y="273419"/>
                </a:lnTo>
                <a:lnTo>
                  <a:pt x="882396" y="340093"/>
                </a:lnTo>
                <a:lnTo>
                  <a:pt x="893928" y="410958"/>
                </a:lnTo>
                <a:lnTo>
                  <a:pt x="895413" y="447675"/>
                </a:lnTo>
                <a:lnTo>
                  <a:pt x="893928" y="484391"/>
                </a:lnTo>
                <a:lnTo>
                  <a:pt x="882396" y="555256"/>
                </a:lnTo>
                <a:lnTo>
                  <a:pt x="860217" y="621930"/>
                </a:lnTo>
                <a:lnTo>
                  <a:pt x="828314" y="683490"/>
                </a:lnTo>
                <a:lnTo>
                  <a:pt x="787610" y="739016"/>
                </a:lnTo>
                <a:lnTo>
                  <a:pt x="739028" y="787586"/>
                </a:lnTo>
                <a:lnTo>
                  <a:pt x="683491" y="828277"/>
                </a:lnTo>
                <a:lnTo>
                  <a:pt x="653404" y="845381"/>
                </a:lnTo>
                <a:lnTo>
                  <a:pt x="638280" y="852485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5812" y="4738687"/>
            <a:ext cx="257065" cy="404810"/>
          </a:xfrm>
          <a:custGeom>
            <a:avLst/>
            <a:gdLst/>
            <a:ahLst/>
            <a:cxnLst/>
            <a:rect l="l" t="t" r="r" b="b"/>
            <a:pathLst>
              <a:path w="257065" h="404810">
                <a:moveTo>
                  <a:pt x="257065" y="404810"/>
                </a:moveTo>
                <a:lnTo>
                  <a:pt x="211859" y="380602"/>
                </a:lnTo>
                <a:lnTo>
                  <a:pt x="156333" y="339911"/>
                </a:lnTo>
                <a:lnTo>
                  <a:pt x="107763" y="291341"/>
                </a:lnTo>
                <a:lnTo>
                  <a:pt x="67072" y="235815"/>
                </a:lnTo>
                <a:lnTo>
                  <a:pt x="35180" y="174255"/>
                </a:lnTo>
                <a:lnTo>
                  <a:pt x="13010" y="107581"/>
                </a:lnTo>
                <a:lnTo>
                  <a:pt x="1484" y="36716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5787" y="4081462"/>
            <a:ext cx="1304988" cy="1062035"/>
          </a:xfrm>
          <a:custGeom>
            <a:avLst/>
            <a:gdLst/>
            <a:ahLst/>
            <a:cxnLst/>
            <a:rect l="l" t="t" r="r" b="b"/>
            <a:pathLst>
              <a:path w="1304988" h="1062035">
                <a:moveTo>
                  <a:pt x="0" y="657225"/>
                </a:moveTo>
                <a:lnTo>
                  <a:pt x="2162" y="603321"/>
                </a:lnTo>
                <a:lnTo>
                  <a:pt x="8539" y="550618"/>
                </a:lnTo>
                <a:lnTo>
                  <a:pt x="18962" y="499285"/>
                </a:lnTo>
                <a:lnTo>
                  <a:pt x="33262" y="449489"/>
                </a:lnTo>
                <a:lnTo>
                  <a:pt x="51273" y="401401"/>
                </a:lnTo>
                <a:lnTo>
                  <a:pt x="72825" y="355190"/>
                </a:lnTo>
                <a:lnTo>
                  <a:pt x="97752" y="311025"/>
                </a:lnTo>
                <a:lnTo>
                  <a:pt x="125886" y="269075"/>
                </a:lnTo>
                <a:lnTo>
                  <a:pt x="157057" y="229508"/>
                </a:lnTo>
                <a:lnTo>
                  <a:pt x="191100" y="192495"/>
                </a:lnTo>
                <a:lnTo>
                  <a:pt x="227844" y="158204"/>
                </a:lnTo>
                <a:lnTo>
                  <a:pt x="267124" y="126805"/>
                </a:lnTo>
                <a:lnTo>
                  <a:pt x="308771" y="98466"/>
                </a:lnTo>
                <a:lnTo>
                  <a:pt x="352616" y="73357"/>
                </a:lnTo>
                <a:lnTo>
                  <a:pt x="398492" y="51647"/>
                </a:lnTo>
                <a:lnTo>
                  <a:pt x="446232" y="33505"/>
                </a:lnTo>
                <a:lnTo>
                  <a:pt x="495666" y="19100"/>
                </a:lnTo>
                <a:lnTo>
                  <a:pt x="546628" y="8601"/>
                </a:lnTo>
                <a:lnTo>
                  <a:pt x="598949" y="2178"/>
                </a:lnTo>
                <a:lnTo>
                  <a:pt x="652462" y="0"/>
                </a:lnTo>
                <a:lnTo>
                  <a:pt x="705968" y="2178"/>
                </a:lnTo>
                <a:lnTo>
                  <a:pt x="758285" y="8601"/>
                </a:lnTo>
                <a:lnTo>
                  <a:pt x="809245" y="19100"/>
                </a:lnTo>
                <a:lnTo>
                  <a:pt x="858680" y="33505"/>
                </a:lnTo>
                <a:lnTo>
                  <a:pt x="906420" y="51647"/>
                </a:lnTo>
                <a:lnTo>
                  <a:pt x="952299" y="73357"/>
                </a:lnTo>
                <a:lnTo>
                  <a:pt x="996149" y="98466"/>
                </a:lnTo>
                <a:lnTo>
                  <a:pt x="1037800" y="126805"/>
                </a:lnTo>
                <a:lnTo>
                  <a:pt x="1077086" y="158204"/>
                </a:lnTo>
                <a:lnTo>
                  <a:pt x="1113837" y="192495"/>
                </a:lnTo>
                <a:lnTo>
                  <a:pt x="1147886" y="229508"/>
                </a:lnTo>
                <a:lnTo>
                  <a:pt x="1179065" y="269075"/>
                </a:lnTo>
                <a:lnTo>
                  <a:pt x="1207205" y="311025"/>
                </a:lnTo>
                <a:lnTo>
                  <a:pt x="1232139" y="355190"/>
                </a:lnTo>
                <a:lnTo>
                  <a:pt x="1253698" y="401401"/>
                </a:lnTo>
                <a:lnTo>
                  <a:pt x="1271714" y="449489"/>
                </a:lnTo>
                <a:lnTo>
                  <a:pt x="1286019" y="499285"/>
                </a:lnTo>
                <a:lnTo>
                  <a:pt x="1296445" y="550618"/>
                </a:lnTo>
                <a:lnTo>
                  <a:pt x="1302824" y="603321"/>
                </a:lnTo>
                <a:lnTo>
                  <a:pt x="1304988" y="657225"/>
                </a:lnTo>
                <a:lnTo>
                  <a:pt x="1302824" y="711127"/>
                </a:lnTo>
                <a:lnTo>
                  <a:pt x="1296445" y="763830"/>
                </a:lnTo>
                <a:lnTo>
                  <a:pt x="1286019" y="815163"/>
                </a:lnTo>
                <a:lnTo>
                  <a:pt x="1271714" y="864958"/>
                </a:lnTo>
                <a:lnTo>
                  <a:pt x="1253698" y="913046"/>
                </a:lnTo>
                <a:lnTo>
                  <a:pt x="1232139" y="959257"/>
                </a:lnTo>
                <a:lnTo>
                  <a:pt x="1207205" y="1003422"/>
                </a:lnTo>
                <a:lnTo>
                  <a:pt x="1179065" y="1045373"/>
                </a:lnTo>
                <a:lnTo>
                  <a:pt x="1165935" y="1062035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5787" y="4738687"/>
            <a:ext cx="139013" cy="404810"/>
          </a:xfrm>
          <a:custGeom>
            <a:avLst/>
            <a:gdLst/>
            <a:ahLst/>
            <a:cxnLst/>
            <a:rect l="l" t="t" r="r" b="b"/>
            <a:pathLst>
              <a:path w="139013" h="404810">
                <a:moveTo>
                  <a:pt x="139013" y="404810"/>
                </a:moveTo>
                <a:lnTo>
                  <a:pt x="97752" y="346197"/>
                </a:lnTo>
                <a:lnTo>
                  <a:pt x="72825" y="302032"/>
                </a:lnTo>
                <a:lnTo>
                  <a:pt x="51273" y="255821"/>
                </a:lnTo>
                <a:lnTo>
                  <a:pt x="33262" y="207733"/>
                </a:lnTo>
                <a:lnTo>
                  <a:pt x="18962" y="157938"/>
                </a:lnTo>
                <a:lnTo>
                  <a:pt x="8539" y="106605"/>
                </a:lnTo>
                <a:lnTo>
                  <a:pt x="2162" y="53902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8212" y="4443412"/>
            <a:ext cx="590613" cy="590550"/>
          </a:xfrm>
          <a:custGeom>
            <a:avLst/>
            <a:gdLst/>
            <a:ahLst/>
            <a:cxnLst/>
            <a:rect l="l" t="t" r="r" b="b"/>
            <a:pathLst>
              <a:path w="590613" h="590550">
                <a:moveTo>
                  <a:pt x="0" y="295275"/>
                </a:moveTo>
                <a:lnTo>
                  <a:pt x="3864" y="247378"/>
                </a:lnTo>
                <a:lnTo>
                  <a:pt x="15052" y="201943"/>
                </a:lnTo>
                <a:lnTo>
                  <a:pt x="32957" y="159577"/>
                </a:lnTo>
                <a:lnTo>
                  <a:pt x="56969" y="120887"/>
                </a:lnTo>
                <a:lnTo>
                  <a:pt x="86482" y="86482"/>
                </a:lnTo>
                <a:lnTo>
                  <a:pt x="120887" y="56969"/>
                </a:lnTo>
                <a:lnTo>
                  <a:pt x="159577" y="32957"/>
                </a:lnTo>
                <a:lnTo>
                  <a:pt x="201943" y="15052"/>
                </a:lnTo>
                <a:lnTo>
                  <a:pt x="247378" y="3864"/>
                </a:lnTo>
                <a:lnTo>
                  <a:pt x="295275" y="0"/>
                </a:lnTo>
                <a:lnTo>
                  <a:pt x="319500" y="978"/>
                </a:lnTo>
                <a:lnTo>
                  <a:pt x="366254" y="8581"/>
                </a:lnTo>
                <a:lnTo>
                  <a:pt x="410242" y="23203"/>
                </a:lnTo>
                <a:lnTo>
                  <a:pt x="450855" y="44237"/>
                </a:lnTo>
                <a:lnTo>
                  <a:pt x="487486" y="71076"/>
                </a:lnTo>
                <a:lnTo>
                  <a:pt x="519527" y="103111"/>
                </a:lnTo>
                <a:lnTo>
                  <a:pt x="546369" y="139734"/>
                </a:lnTo>
                <a:lnTo>
                  <a:pt x="567407" y="180338"/>
                </a:lnTo>
                <a:lnTo>
                  <a:pt x="582031" y="224315"/>
                </a:lnTo>
                <a:lnTo>
                  <a:pt x="589634" y="271057"/>
                </a:lnTo>
                <a:lnTo>
                  <a:pt x="590613" y="295275"/>
                </a:lnTo>
                <a:lnTo>
                  <a:pt x="589634" y="319492"/>
                </a:lnTo>
                <a:lnTo>
                  <a:pt x="582031" y="366234"/>
                </a:lnTo>
                <a:lnTo>
                  <a:pt x="567407" y="410211"/>
                </a:lnTo>
                <a:lnTo>
                  <a:pt x="546369" y="450815"/>
                </a:lnTo>
                <a:lnTo>
                  <a:pt x="519527" y="487438"/>
                </a:lnTo>
                <a:lnTo>
                  <a:pt x="487486" y="519473"/>
                </a:lnTo>
                <a:lnTo>
                  <a:pt x="450855" y="546312"/>
                </a:lnTo>
                <a:lnTo>
                  <a:pt x="410242" y="567346"/>
                </a:lnTo>
                <a:lnTo>
                  <a:pt x="366254" y="581968"/>
                </a:lnTo>
                <a:lnTo>
                  <a:pt x="319500" y="589571"/>
                </a:lnTo>
                <a:lnTo>
                  <a:pt x="295275" y="590550"/>
                </a:lnTo>
                <a:lnTo>
                  <a:pt x="271057" y="589571"/>
                </a:lnTo>
                <a:lnTo>
                  <a:pt x="224315" y="581968"/>
                </a:lnTo>
                <a:lnTo>
                  <a:pt x="180338" y="567346"/>
                </a:lnTo>
                <a:lnTo>
                  <a:pt x="139734" y="546312"/>
                </a:lnTo>
                <a:lnTo>
                  <a:pt x="103111" y="519473"/>
                </a:lnTo>
                <a:lnTo>
                  <a:pt x="71076" y="487438"/>
                </a:lnTo>
                <a:lnTo>
                  <a:pt x="44237" y="450815"/>
                </a:lnTo>
                <a:lnTo>
                  <a:pt x="23203" y="410211"/>
                </a:lnTo>
                <a:lnTo>
                  <a:pt x="8581" y="366234"/>
                </a:lnTo>
                <a:lnTo>
                  <a:pt x="978" y="319492"/>
                </a:lnTo>
                <a:lnTo>
                  <a:pt x="0" y="295275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23520" y="175640"/>
            <a:ext cx="8670290" cy="549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25" dirty="0" smtClean="0">
                <a:solidFill>
                  <a:srgbClr val="FFFF00"/>
                </a:solidFill>
                <a:latin typeface="Verdana"/>
                <a:cs typeface="Verdana"/>
              </a:rPr>
              <a:t>L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e</a:t>
            </a:r>
            <a:r>
              <a:rPr sz="3600" b="1" spc="-30" dirty="0" smtClean="0">
                <a:solidFill>
                  <a:srgbClr val="FFFF00"/>
                </a:solidFill>
                <a:latin typeface="Verdana"/>
                <a:cs typeface="Verdana"/>
              </a:rPr>
              <a:t>s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s</a:t>
            </a:r>
            <a:r>
              <a:rPr sz="3600" b="1" spc="5" dirty="0" smtClean="0">
                <a:solidFill>
                  <a:srgbClr val="FFFF00"/>
                </a:solidFill>
                <a:latin typeface="Verdana"/>
                <a:cs typeface="Verdana"/>
              </a:rPr>
              <a:t> 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S</a:t>
            </a:r>
            <a:r>
              <a:rPr sz="3600" b="1" spc="-45" dirty="0" smtClean="0">
                <a:solidFill>
                  <a:srgbClr val="FFFF00"/>
                </a:solidFill>
                <a:latin typeface="Verdana"/>
                <a:cs typeface="Verdana"/>
              </a:rPr>
              <a:t>i</a:t>
            </a:r>
            <a:r>
              <a:rPr sz="3600" b="1" spc="-35" dirty="0" smtClean="0">
                <a:solidFill>
                  <a:srgbClr val="FFFF00"/>
                </a:solidFill>
                <a:latin typeface="Verdana"/>
                <a:cs typeface="Verdana"/>
              </a:rPr>
              <a:t>l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os</a:t>
            </a:r>
            <a:r>
              <a:rPr sz="3600" b="1" spc="5" dirty="0" smtClean="0">
                <a:solidFill>
                  <a:srgbClr val="FFFF00"/>
                </a:solidFill>
                <a:latin typeface="Verdana"/>
                <a:cs typeface="Verdana"/>
              </a:rPr>
              <a:t> 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a</a:t>
            </a:r>
            <a:r>
              <a:rPr sz="3600" b="1" spc="-25" dirty="0" smtClean="0">
                <a:solidFill>
                  <a:srgbClr val="FFFF00"/>
                </a:solidFill>
                <a:latin typeface="Verdana"/>
                <a:cs typeface="Verdana"/>
              </a:rPr>
              <a:t>n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d</a:t>
            </a:r>
            <a:r>
              <a:rPr sz="3600" b="1" spc="-5" dirty="0" smtClean="0">
                <a:solidFill>
                  <a:srgbClr val="FFFF00"/>
                </a:solidFill>
                <a:latin typeface="Verdana"/>
                <a:cs typeface="Verdana"/>
              </a:rPr>
              <a:t> </a:t>
            </a:r>
            <a:r>
              <a:rPr sz="3600" b="1" spc="30" dirty="0" smtClean="0">
                <a:solidFill>
                  <a:srgbClr val="FFFF00"/>
                </a:solidFill>
                <a:latin typeface="Verdana"/>
                <a:cs typeface="Verdana"/>
              </a:rPr>
              <a:t>M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o</a:t>
            </a:r>
            <a:r>
              <a:rPr sz="3600" b="1" spc="5" dirty="0" smtClean="0">
                <a:solidFill>
                  <a:srgbClr val="FFFF00"/>
                </a:solidFill>
                <a:latin typeface="Verdana"/>
                <a:cs typeface="Verdana"/>
              </a:rPr>
              <a:t>r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e</a:t>
            </a:r>
            <a:r>
              <a:rPr sz="3600" b="1" spc="-25" dirty="0" smtClean="0">
                <a:solidFill>
                  <a:srgbClr val="FFFF00"/>
                </a:solidFill>
                <a:latin typeface="Verdana"/>
                <a:cs typeface="Verdana"/>
              </a:rPr>
              <a:t> </a:t>
            </a:r>
            <a:r>
              <a:rPr sz="3600" b="1" spc="15" dirty="0" smtClean="0">
                <a:solidFill>
                  <a:srgbClr val="FFFF00"/>
                </a:solidFill>
                <a:latin typeface="Verdana"/>
                <a:cs typeface="Verdana"/>
              </a:rPr>
              <a:t>C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o</a:t>
            </a:r>
            <a:r>
              <a:rPr sz="3600" b="1" spc="-30" dirty="0" smtClean="0">
                <a:solidFill>
                  <a:srgbClr val="FFFF00"/>
                </a:solidFill>
                <a:latin typeface="Verdana"/>
                <a:cs typeface="Verdana"/>
              </a:rPr>
              <a:t>l</a:t>
            </a:r>
            <a:r>
              <a:rPr sz="3600" b="1" spc="-35" dirty="0" smtClean="0">
                <a:solidFill>
                  <a:srgbClr val="FFFF00"/>
                </a:solidFill>
                <a:latin typeface="Verdana"/>
                <a:cs typeface="Verdana"/>
              </a:rPr>
              <a:t>l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a</a:t>
            </a:r>
            <a:r>
              <a:rPr sz="3600" b="1" spc="20" dirty="0" smtClean="0">
                <a:solidFill>
                  <a:srgbClr val="FFFF00"/>
                </a:solidFill>
                <a:latin typeface="Verdana"/>
                <a:cs typeface="Verdana"/>
              </a:rPr>
              <a:t>b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o</a:t>
            </a:r>
            <a:r>
              <a:rPr sz="3600" b="1" spc="5" dirty="0" smtClean="0">
                <a:solidFill>
                  <a:srgbClr val="FFFF00"/>
                </a:solidFill>
                <a:latin typeface="Verdana"/>
                <a:cs typeface="Verdana"/>
              </a:rPr>
              <a:t>r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at</a:t>
            </a:r>
            <a:r>
              <a:rPr sz="3600" b="1" spc="-30" dirty="0" smtClean="0">
                <a:solidFill>
                  <a:srgbClr val="FFFF00"/>
                </a:solidFill>
                <a:latin typeface="Verdana"/>
                <a:cs typeface="Verdana"/>
              </a:rPr>
              <a:t>i</a:t>
            </a:r>
            <a:r>
              <a:rPr sz="3600" b="1" spc="0" dirty="0" smtClean="0">
                <a:solidFill>
                  <a:srgbClr val="FFFF00"/>
                </a:solidFill>
                <a:latin typeface="Verdana"/>
                <a:cs typeface="Verdana"/>
              </a:rPr>
              <a:t>on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119376" cy="2328926"/>
          </a:xfrm>
          <a:custGeom>
            <a:avLst/>
            <a:gdLst/>
            <a:ahLst/>
            <a:cxnLst/>
            <a:rect l="l" t="t" r="r" b="b"/>
            <a:pathLst>
              <a:path w="2119376" h="2328926">
                <a:moveTo>
                  <a:pt x="1707579" y="0"/>
                </a:moveTo>
                <a:lnTo>
                  <a:pt x="1798330" y="96067"/>
                </a:lnTo>
                <a:lnTo>
                  <a:pt x="1862047" y="177496"/>
                </a:lnTo>
                <a:lnTo>
                  <a:pt x="1919554" y="263830"/>
                </a:lnTo>
                <a:lnTo>
                  <a:pt x="1970507" y="354721"/>
                </a:lnTo>
                <a:lnTo>
                  <a:pt x="2014564" y="449820"/>
                </a:lnTo>
                <a:lnTo>
                  <a:pt x="2051380" y="548779"/>
                </a:lnTo>
                <a:lnTo>
                  <a:pt x="2080613" y="651249"/>
                </a:lnTo>
                <a:lnTo>
                  <a:pt x="2101919" y="756884"/>
                </a:lnTo>
                <a:lnTo>
                  <a:pt x="2114954" y="865333"/>
                </a:lnTo>
                <a:lnTo>
                  <a:pt x="2119376" y="976249"/>
                </a:lnTo>
                <a:lnTo>
                  <a:pt x="2114954" y="1087182"/>
                </a:lnTo>
                <a:lnTo>
                  <a:pt x="2101919" y="1195648"/>
                </a:lnTo>
                <a:lnTo>
                  <a:pt x="2080613" y="1301297"/>
                </a:lnTo>
                <a:lnTo>
                  <a:pt x="2051380" y="1403780"/>
                </a:lnTo>
                <a:lnTo>
                  <a:pt x="2014564" y="1502751"/>
                </a:lnTo>
                <a:lnTo>
                  <a:pt x="1970507" y="1597860"/>
                </a:lnTo>
                <a:lnTo>
                  <a:pt x="1919554" y="1688759"/>
                </a:lnTo>
                <a:lnTo>
                  <a:pt x="1862047" y="1775101"/>
                </a:lnTo>
                <a:lnTo>
                  <a:pt x="1798330" y="1856536"/>
                </a:lnTo>
                <a:lnTo>
                  <a:pt x="1728747" y="1932717"/>
                </a:lnTo>
                <a:lnTo>
                  <a:pt x="1653641" y="2003296"/>
                </a:lnTo>
                <a:lnTo>
                  <a:pt x="1573355" y="2067923"/>
                </a:lnTo>
                <a:lnTo>
                  <a:pt x="1488233" y="2126252"/>
                </a:lnTo>
                <a:lnTo>
                  <a:pt x="1398618" y="2177933"/>
                </a:lnTo>
                <a:lnTo>
                  <a:pt x="1304854" y="2222619"/>
                </a:lnTo>
                <a:lnTo>
                  <a:pt x="1207284" y="2259960"/>
                </a:lnTo>
                <a:lnTo>
                  <a:pt x="1106251" y="2289610"/>
                </a:lnTo>
                <a:lnTo>
                  <a:pt x="1002099" y="2311220"/>
                </a:lnTo>
                <a:lnTo>
                  <a:pt x="895172" y="2324441"/>
                </a:lnTo>
                <a:lnTo>
                  <a:pt x="785812" y="2328926"/>
                </a:lnTo>
                <a:lnTo>
                  <a:pt x="676444" y="2324441"/>
                </a:lnTo>
                <a:lnTo>
                  <a:pt x="569511" y="2311220"/>
                </a:lnTo>
                <a:lnTo>
                  <a:pt x="465357" y="2289610"/>
                </a:lnTo>
                <a:lnTo>
                  <a:pt x="364323" y="2259960"/>
                </a:lnTo>
                <a:lnTo>
                  <a:pt x="266754" y="2222619"/>
                </a:lnTo>
                <a:lnTo>
                  <a:pt x="172992" y="2177933"/>
                </a:lnTo>
                <a:lnTo>
                  <a:pt x="83381" y="2126252"/>
                </a:lnTo>
                <a:lnTo>
                  <a:pt x="0" y="206911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8112" y="319150"/>
            <a:ext cx="1295463" cy="1323975"/>
          </a:xfrm>
          <a:custGeom>
            <a:avLst/>
            <a:gdLst/>
            <a:ahLst/>
            <a:cxnLst/>
            <a:rect l="l" t="t" r="r" b="b"/>
            <a:pathLst>
              <a:path w="1295463" h="1323975">
                <a:moveTo>
                  <a:pt x="0" y="661924"/>
                </a:moveTo>
                <a:lnTo>
                  <a:pt x="2147" y="607627"/>
                </a:lnTo>
                <a:lnTo>
                  <a:pt x="8477" y="554541"/>
                </a:lnTo>
                <a:lnTo>
                  <a:pt x="18824" y="502835"/>
                </a:lnTo>
                <a:lnTo>
                  <a:pt x="33020" y="452680"/>
                </a:lnTo>
                <a:lnTo>
                  <a:pt x="50900" y="404246"/>
                </a:lnTo>
                <a:lnTo>
                  <a:pt x="72296" y="357704"/>
                </a:lnTo>
                <a:lnTo>
                  <a:pt x="97041" y="313222"/>
                </a:lnTo>
                <a:lnTo>
                  <a:pt x="124970" y="270973"/>
                </a:lnTo>
                <a:lnTo>
                  <a:pt x="155915" y="231125"/>
                </a:lnTo>
                <a:lnTo>
                  <a:pt x="189709" y="193849"/>
                </a:lnTo>
                <a:lnTo>
                  <a:pt x="226186" y="159316"/>
                </a:lnTo>
                <a:lnTo>
                  <a:pt x="265179" y="127694"/>
                </a:lnTo>
                <a:lnTo>
                  <a:pt x="306522" y="99156"/>
                </a:lnTo>
                <a:lnTo>
                  <a:pt x="350047" y="73870"/>
                </a:lnTo>
                <a:lnTo>
                  <a:pt x="395588" y="52008"/>
                </a:lnTo>
                <a:lnTo>
                  <a:pt x="442979" y="33739"/>
                </a:lnTo>
                <a:lnTo>
                  <a:pt x="492052" y="19233"/>
                </a:lnTo>
                <a:lnTo>
                  <a:pt x="542641" y="8661"/>
                </a:lnTo>
                <a:lnTo>
                  <a:pt x="594579" y="2193"/>
                </a:lnTo>
                <a:lnTo>
                  <a:pt x="647700" y="0"/>
                </a:lnTo>
                <a:lnTo>
                  <a:pt x="700822" y="2193"/>
                </a:lnTo>
                <a:lnTo>
                  <a:pt x="752763" y="8661"/>
                </a:lnTo>
                <a:lnTo>
                  <a:pt x="803355" y="19233"/>
                </a:lnTo>
                <a:lnTo>
                  <a:pt x="852432" y="33739"/>
                </a:lnTo>
                <a:lnTo>
                  <a:pt x="899826" y="52008"/>
                </a:lnTo>
                <a:lnTo>
                  <a:pt x="945371" y="73870"/>
                </a:lnTo>
                <a:lnTo>
                  <a:pt x="988901" y="99156"/>
                </a:lnTo>
                <a:lnTo>
                  <a:pt x="1030248" y="127694"/>
                </a:lnTo>
                <a:lnTo>
                  <a:pt x="1069245" y="159316"/>
                </a:lnTo>
                <a:lnTo>
                  <a:pt x="1105727" y="193849"/>
                </a:lnTo>
                <a:lnTo>
                  <a:pt x="1139525" y="231125"/>
                </a:lnTo>
                <a:lnTo>
                  <a:pt x="1170474" y="270973"/>
                </a:lnTo>
                <a:lnTo>
                  <a:pt x="1198406" y="313222"/>
                </a:lnTo>
                <a:lnTo>
                  <a:pt x="1223155" y="357704"/>
                </a:lnTo>
                <a:lnTo>
                  <a:pt x="1244554" y="404246"/>
                </a:lnTo>
                <a:lnTo>
                  <a:pt x="1262437" y="452680"/>
                </a:lnTo>
                <a:lnTo>
                  <a:pt x="1276636" y="502835"/>
                </a:lnTo>
                <a:lnTo>
                  <a:pt x="1286984" y="554541"/>
                </a:lnTo>
                <a:lnTo>
                  <a:pt x="1293315" y="607627"/>
                </a:lnTo>
                <a:lnTo>
                  <a:pt x="1295463" y="661924"/>
                </a:lnTo>
                <a:lnTo>
                  <a:pt x="1293315" y="716221"/>
                </a:lnTo>
                <a:lnTo>
                  <a:pt x="1286984" y="769310"/>
                </a:lnTo>
                <a:lnTo>
                  <a:pt x="1276636" y="821020"/>
                </a:lnTo>
                <a:lnTo>
                  <a:pt x="1262437" y="871180"/>
                </a:lnTo>
                <a:lnTo>
                  <a:pt x="1244554" y="919620"/>
                </a:lnTo>
                <a:lnTo>
                  <a:pt x="1223155" y="966171"/>
                </a:lnTo>
                <a:lnTo>
                  <a:pt x="1198406" y="1010660"/>
                </a:lnTo>
                <a:lnTo>
                  <a:pt x="1170474" y="1052919"/>
                </a:lnTo>
                <a:lnTo>
                  <a:pt x="1139525" y="1092776"/>
                </a:lnTo>
                <a:lnTo>
                  <a:pt x="1105727" y="1130061"/>
                </a:lnTo>
                <a:lnTo>
                  <a:pt x="1069245" y="1164604"/>
                </a:lnTo>
                <a:lnTo>
                  <a:pt x="1030248" y="1196235"/>
                </a:lnTo>
                <a:lnTo>
                  <a:pt x="988901" y="1224782"/>
                </a:lnTo>
                <a:lnTo>
                  <a:pt x="945371" y="1250076"/>
                </a:lnTo>
                <a:lnTo>
                  <a:pt x="899826" y="1271946"/>
                </a:lnTo>
                <a:lnTo>
                  <a:pt x="852432" y="1290222"/>
                </a:lnTo>
                <a:lnTo>
                  <a:pt x="803355" y="1304733"/>
                </a:lnTo>
                <a:lnTo>
                  <a:pt x="752763" y="1315309"/>
                </a:lnTo>
                <a:lnTo>
                  <a:pt x="700822" y="1321780"/>
                </a:lnTo>
                <a:lnTo>
                  <a:pt x="647700" y="1323975"/>
                </a:lnTo>
                <a:lnTo>
                  <a:pt x="594579" y="1321780"/>
                </a:lnTo>
                <a:lnTo>
                  <a:pt x="542641" y="1315309"/>
                </a:lnTo>
                <a:lnTo>
                  <a:pt x="492052" y="1304733"/>
                </a:lnTo>
                <a:lnTo>
                  <a:pt x="442979" y="1290222"/>
                </a:lnTo>
                <a:lnTo>
                  <a:pt x="395588" y="1271946"/>
                </a:lnTo>
                <a:lnTo>
                  <a:pt x="350047" y="1250076"/>
                </a:lnTo>
                <a:lnTo>
                  <a:pt x="306522" y="1224782"/>
                </a:lnTo>
                <a:lnTo>
                  <a:pt x="265179" y="1196235"/>
                </a:lnTo>
                <a:lnTo>
                  <a:pt x="226186" y="1164604"/>
                </a:lnTo>
                <a:lnTo>
                  <a:pt x="189709" y="1130061"/>
                </a:lnTo>
                <a:lnTo>
                  <a:pt x="155915" y="1092776"/>
                </a:lnTo>
                <a:lnTo>
                  <a:pt x="124970" y="1052919"/>
                </a:lnTo>
                <a:lnTo>
                  <a:pt x="97041" y="1010660"/>
                </a:lnTo>
                <a:lnTo>
                  <a:pt x="72296" y="966171"/>
                </a:lnTo>
                <a:lnTo>
                  <a:pt x="50900" y="919620"/>
                </a:lnTo>
                <a:lnTo>
                  <a:pt x="33020" y="871180"/>
                </a:lnTo>
                <a:lnTo>
                  <a:pt x="18824" y="821020"/>
                </a:lnTo>
                <a:lnTo>
                  <a:pt x="8477" y="769310"/>
                </a:lnTo>
                <a:lnTo>
                  <a:pt x="2147" y="716221"/>
                </a:lnTo>
                <a:lnTo>
                  <a:pt x="0" y="6619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4350"/>
            <a:ext cx="1728851" cy="1924050"/>
          </a:xfrm>
          <a:custGeom>
            <a:avLst/>
            <a:gdLst/>
            <a:ahLst/>
            <a:cxnLst/>
            <a:rect l="l" t="t" r="r" b="b"/>
            <a:pathLst>
              <a:path w="1728851" h="1924050">
                <a:moveTo>
                  <a:pt x="0" y="431260"/>
                </a:moveTo>
                <a:lnTo>
                  <a:pt x="24777" y="393841"/>
                </a:lnTo>
                <a:lnTo>
                  <a:pt x="69829" y="335926"/>
                </a:lnTo>
                <a:lnTo>
                  <a:pt x="119029" y="281749"/>
                </a:lnTo>
                <a:lnTo>
                  <a:pt x="172135" y="231557"/>
                </a:lnTo>
                <a:lnTo>
                  <a:pt x="228904" y="185598"/>
                </a:lnTo>
                <a:lnTo>
                  <a:pt x="289094" y="144120"/>
                </a:lnTo>
                <a:lnTo>
                  <a:pt x="352461" y="107368"/>
                </a:lnTo>
                <a:lnTo>
                  <a:pt x="418764" y="75592"/>
                </a:lnTo>
                <a:lnTo>
                  <a:pt x="487760" y="49039"/>
                </a:lnTo>
                <a:lnTo>
                  <a:pt x="559205" y="27955"/>
                </a:lnTo>
                <a:lnTo>
                  <a:pt x="632857" y="12589"/>
                </a:lnTo>
                <a:lnTo>
                  <a:pt x="708474" y="3188"/>
                </a:lnTo>
                <a:lnTo>
                  <a:pt x="785812" y="0"/>
                </a:lnTo>
                <a:lnTo>
                  <a:pt x="863147" y="3188"/>
                </a:lnTo>
                <a:lnTo>
                  <a:pt x="938763" y="12589"/>
                </a:lnTo>
                <a:lnTo>
                  <a:pt x="1012415" y="27955"/>
                </a:lnTo>
                <a:lnTo>
                  <a:pt x="1083861" y="49039"/>
                </a:lnTo>
                <a:lnTo>
                  <a:pt x="1152859" y="75592"/>
                </a:lnTo>
                <a:lnTo>
                  <a:pt x="1219165" y="107368"/>
                </a:lnTo>
                <a:lnTo>
                  <a:pt x="1282537" y="144120"/>
                </a:lnTo>
                <a:lnTo>
                  <a:pt x="1342731" y="185598"/>
                </a:lnTo>
                <a:lnTo>
                  <a:pt x="1399506" y="231557"/>
                </a:lnTo>
                <a:lnTo>
                  <a:pt x="1452618" y="281749"/>
                </a:lnTo>
                <a:lnTo>
                  <a:pt x="1501823" y="335926"/>
                </a:lnTo>
                <a:lnTo>
                  <a:pt x="1546881" y="393841"/>
                </a:lnTo>
                <a:lnTo>
                  <a:pt x="1587547" y="455246"/>
                </a:lnTo>
                <a:lnTo>
                  <a:pt x="1623578" y="519894"/>
                </a:lnTo>
                <a:lnTo>
                  <a:pt x="1654733" y="587537"/>
                </a:lnTo>
                <a:lnTo>
                  <a:pt x="1680768" y="657929"/>
                </a:lnTo>
                <a:lnTo>
                  <a:pt x="1701440" y="730820"/>
                </a:lnTo>
                <a:lnTo>
                  <a:pt x="1716506" y="805965"/>
                </a:lnTo>
                <a:lnTo>
                  <a:pt x="1725724" y="883116"/>
                </a:lnTo>
                <a:lnTo>
                  <a:pt x="1728851" y="962025"/>
                </a:lnTo>
                <a:lnTo>
                  <a:pt x="1725724" y="1040916"/>
                </a:lnTo>
                <a:lnTo>
                  <a:pt x="1716506" y="1118053"/>
                </a:lnTo>
                <a:lnTo>
                  <a:pt x="1701440" y="1193187"/>
                </a:lnTo>
                <a:lnTo>
                  <a:pt x="1680768" y="1266072"/>
                </a:lnTo>
                <a:lnTo>
                  <a:pt x="1654733" y="1336458"/>
                </a:lnTo>
                <a:lnTo>
                  <a:pt x="1623578" y="1404099"/>
                </a:lnTo>
                <a:lnTo>
                  <a:pt x="1587547" y="1468747"/>
                </a:lnTo>
                <a:lnTo>
                  <a:pt x="1546881" y="1530153"/>
                </a:lnTo>
                <a:lnTo>
                  <a:pt x="1501823" y="1588071"/>
                </a:lnTo>
                <a:lnTo>
                  <a:pt x="1452618" y="1642252"/>
                </a:lnTo>
                <a:lnTo>
                  <a:pt x="1399506" y="1692449"/>
                </a:lnTo>
                <a:lnTo>
                  <a:pt x="1342731" y="1738414"/>
                </a:lnTo>
                <a:lnTo>
                  <a:pt x="1282537" y="1779899"/>
                </a:lnTo>
                <a:lnTo>
                  <a:pt x="1219165" y="1816657"/>
                </a:lnTo>
                <a:lnTo>
                  <a:pt x="1152859" y="1848439"/>
                </a:lnTo>
                <a:lnTo>
                  <a:pt x="1083861" y="1874998"/>
                </a:lnTo>
                <a:lnTo>
                  <a:pt x="1012415" y="1896086"/>
                </a:lnTo>
                <a:lnTo>
                  <a:pt x="938763" y="1911456"/>
                </a:lnTo>
                <a:lnTo>
                  <a:pt x="863147" y="1920860"/>
                </a:lnTo>
                <a:lnTo>
                  <a:pt x="785812" y="1924050"/>
                </a:lnTo>
                <a:lnTo>
                  <a:pt x="708474" y="1920860"/>
                </a:lnTo>
                <a:lnTo>
                  <a:pt x="632857" y="1911456"/>
                </a:lnTo>
                <a:lnTo>
                  <a:pt x="559205" y="1896086"/>
                </a:lnTo>
                <a:lnTo>
                  <a:pt x="487760" y="1874998"/>
                </a:lnTo>
                <a:lnTo>
                  <a:pt x="418764" y="1848439"/>
                </a:lnTo>
                <a:lnTo>
                  <a:pt x="352461" y="1816657"/>
                </a:lnTo>
                <a:lnTo>
                  <a:pt x="289094" y="1779899"/>
                </a:lnTo>
                <a:lnTo>
                  <a:pt x="228904" y="1738414"/>
                </a:lnTo>
                <a:lnTo>
                  <a:pt x="172135" y="1692449"/>
                </a:lnTo>
                <a:lnTo>
                  <a:pt x="119029" y="1642252"/>
                </a:lnTo>
                <a:lnTo>
                  <a:pt x="69829" y="1588071"/>
                </a:lnTo>
                <a:lnTo>
                  <a:pt x="24777" y="1530153"/>
                </a:lnTo>
                <a:lnTo>
                  <a:pt x="0" y="1492734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187" y="547751"/>
            <a:ext cx="857250" cy="866775"/>
          </a:xfrm>
          <a:custGeom>
            <a:avLst/>
            <a:gdLst/>
            <a:ahLst/>
            <a:cxnLst/>
            <a:rect l="l" t="t" r="r" b="b"/>
            <a:pathLst>
              <a:path w="857250" h="866775">
                <a:moveTo>
                  <a:pt x="0" y="433324"/>
                </a:moveTo>
                <a:lnTo>
                  <a:pt x="5609" y="363017"/>
                </a:lnTo>
                <a:lnTo>
                  <a:pt x="21851" y="296330"/>
                </a:lnTo>
                <a:lnTo>
                  <a:pt x="47841" y="234152"/>
                </a:lnTo>
                <a:lnTo>
                  <a:pt x="82698" y="177375"/>
                </a:lnTo>
                <a:lnTo>
                  <a:pt x="125539" y="126888"/>
                </a:lnTo>
                <a:lnTo>
                  <a:pt x="175482" y="83584"/>
                </a:lnTo>
                <a:lnTo>
                  <a:pt x="231644" y="48352"/>
                </a:lnTo>
                <a:lnTo>
                  <a:pt x="293144" y="22083"/>
                </a:lnTo>
                <a:lnTo>
                  <a:pt x="359098" y="5669"/>
                </a:lnTo>
                <a:lnTo>
                  <a:pt x="428625" y="0"/>
                </a:lnTo>
                <a:lnTo>
                  <a:pt x="463779" y="1435"/>
                </a:lnTo>
                <a:lnTo>
                  <a:pt x="531630" y="12589"/>
                </a:lnTo>
                <a:lnTo>
                  <a:pt x="595467" y="34041"/>
                </a:lnTo>
                <a:lnTo>
                  <a:pt x="654408" y="64903"/>
                </a:lnTo>
                <a:lnTo>
                  <a:pt x="707571" y="104283"/>
                </a:lnTo>
                <a:lnTo>
                  <a:pt x="754073" y="151290"/>
                </a:lnTo>
                <a:lnTo>
                  <a:pt x="793033" y="205033"/>
                </a:lnTo>
                <a:lnTo>
                  <a:pt x="823567" y="264622"/>
                </a:lnTo>
                <a:lnTo>
                  <a:pt x="844793" y="329166"/>
                </a:lnTo>
                <a:lnTo>
                  <a:pt x="855829" y="397774"/>
                </a:lnTo>
                <a:lnTo>
                  <a:pt x="857250" y="433324"/>
                </a:lnTo>
                <a:lnTo>
                  <a:pt x="855829" y="468874"/>
                </a:lnTo>
                <a:lnTo>
                  <a:pt x="844793" y="537489"/>
                </a:lnTo>
                <a:lnTo>
                  <a:pt x="823567" y="602045"/>
                </a:lnTo>
                <a:lnTo>
                  <a:pt x="793033" y="661650"/>
                </a:lnTo>
                <a:lnTo>
                  <a:pt x="754073" y="715411"/>
                </a:lnTo>
                <a:lnTo>
                  <a:pt x="707571" y="762437"/>
                </a:lnTo>
                <a:lnTo>
                  <a:pt x="654408" y="801835"/>
                </a:lnTo>
                <a:lnTo>
                  <a:pt x="595467" y="832713"/>
                </a:lnTo>
                <a:lnTo>
                  <a:pt x="531630" y="854178"/>
                </a:lnTo>
                <a:lnTo>
                  <a:pt x="463779" y="865338"/>
                </a:lnTo>
                <a:lnTo>
                  <a:pt x="428625" y="866775"/>
                </a:lnTo>
                <a:lnTo>
                  <a:pt x="393470" y="865338"/>
                </a:lnTo>
                <a:lnTo>
                  <a:pt x="325619" y="854178"/>
                </a:lnTo>
                <a:lnTo>
                  <a:pt x="261782" y="832713"/>
                </a:lnTo>
                <a:lnTo>
                  <a:pt x="202841" y="801835"/>
                </a:lnTo>
                <a:lnTo>
                  <a:pt x="149678" y="762437"/>
                </a:lnTo>
                <a:lnTo>
                  <a:pt x="103176" y="715411"/>
                </a:lnTo>
                <a:lnTo>
                  <a:pt x="64216" y="661650"/>
                </a:lnTo>
                <a:lnTo>
                  <a:pt x="33682" y="602045"/>
                </a:lnTo>
                <a:lnTo>
                  <a:pt x="12456" y="537489"/>
                </a:lnTo>
                <a:lnTo>
                  <a:pt x="1420" y="468874"/>
                </a:lnTo>
                <a:lnTo>
                  <a:pt x="0" y="4333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42975" y="2095500"/>
            <a:ext cx="7267575" cy="1095375"/>
          </a:xfrm>
          <a:custGeom>
            <a:avLst/>
            <a:gdLst/>
            <a:ahLst/>
            <a:cxnLst/>
            <a:rect l="l" t="t" r="r" b="b"/>
            <a:pathLst>
              <a:path w="7267575" h="1095375">
                <a:moveTo>
                  <a:pt x="0" y="1095375"/>
                </a:moveTo>
                <a:lnTo>
                  <a:pt x="7267575" y="1095375"/>
                </a:lnTo>
                <a:lnTo>
                  <a:pt x="7267575" y="0"/>
                </a:lnTo>
                <a:lnTo>
                  <a:pt x="0" y="0"/>
                </a:lnTo>
                <a:lnTo>
                  <a:pt x="0" y="10953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6725" y="733425"/>
            <a:ext cx="8448675" cy="704850"/>
          </a:xfrm>
          <a:custGeom>
            <a:avLst/>
            <a:gdLst/>
            <a:ahLst/>
            <a:cxnLst/>
            <a:rect l="l" t="t" r="r" b="b"/>
            <a:pathLst>
              <a:path w="8448675" h="704850">
                <a:moveTo>
                  <a:pt x="0" y="704850"/>
                </a:moveTo>
                <a:lnTo>
                  <a:pt x="8448675" y="704850"/>
                </a:lnTo>
                <a:lnTo>
                  <a:pt x="8448675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53201" y="2252726"/>
            <a:ext cx="85598" cy="180848"/>
          </a:xfrm>
          <a:custGeom>
            <a:avLst/>
            <a:gdLst/>
            <a:ahLst/>
            <a:cxnLst/>
            <a:rect l="l" t="t" r="r" b="b"/>
            <a:pathLst>
              <a:path w="85598" h="180848">
                <a:moveTo>
                  <a:pt x="0" y="0"/>
                </a:moveTo>
                <a:lnTo>
                  <a:pt x="0" y="180848"/>
                </a:lnTo>
                <a:lnTo>
                  <a:pt x="85598" y="180848"/>
                </a:lnTo>
                <a:lnTo>
                  <a:pt x="85598" y="0"/>
                </a:lnTo>
                <a:lnTo>
                  <a:pt x="0" y="0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90411" y="2273173"/>
            <a:ext cx="30861" cy="29082"/>
          </a:xfrm>
          <a:custGeom>
            <a:avLst/>
            <a:gdLst/>
            <a:ahLst/>
            <a:cxnLst/>
            <a:rect l="l" t="t" r="r" b="b"/>
            <a:pathLst>
              <a:path w="30861" h="29082">
                <a:moveTo>
                  <a:pt x="15366" y="29082"/>
                </a:moveTo>
                <a:lnTo>
                  <a:pt x="12191" y="28575"/>
                </a:lnTo>
                <a:lnTo>
                  <a:pt x="9525" y="28066"/>
                </a:lnTo>
                <a:lnTo>
                  <a:pt x="0" y="14604"/>
                </a:lnTo>
                <a:lnTo>
                  <a:pt x="508" y="11556"/>
                </a:lnTo>
                <a:lnTo>
                  <a:pt x="1015" y="9016"/>
                </a:lnTo>
                <a:lnTo>
                  <a:pt x="2666" y="6603"/>
                </a:lnTo>
                <a:lnTo>
                  <a:pt x="4825" y="4571"/>
                </a:lnTo>
                <a:lnTo>
                  <a:pt x="6985" y="2539"/>
                </a:lnTo>
                <a:lnTo>
                  <a:pt x="9525" y="1524"/>
                </a:lnTo>
                <a:lnTo>
                  <a:pt x="12191" y="507"/>
                </a:lnTo>
                <a:lnTo>
                  <a:pt x="15366" y="0"/>
                </a:lnTo>
                <a:lnTo>
                  <a:pt x="18668" y="507"/>
                </a:lnTo>
                <a:lnTo>
                  <a:pt x="21336" y="1524"/>
                </a:lnTo>
                <a:lnTo>
                  <a:pt x="24002" y="2539"/>
                </a:lnTo>
                <a:lnTo>
                  <a:pt x="26035" y="4571"/>
                </a:lnTo>
                <a:lnTo>
                  <a:pt x="28193" y="6603"/>
                </a:lnTo>
                <a:lnTo>
                  <a:pt x="29845" y="9016"/>
                </a:lnTo>
                <a:lnTo>
                  <a:pt x="30352" y="11556"/>
                </a:lnTo>
                <a:lnTo>
                  <a:pt x="30861" y="14604"/>
                </a:lnTo>
                <a:lnTo>
                  <a:pt x="15366" y="29082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38926" y="2128901"/>
            <a:ext cx="257048" cy="323723"/>
          </a:xfrm>
          <a:custGeom>
            <a:avLst/>
            <a:gdLst/>
            <a:ahLst/>
            <a:cxnLst/>
            <a:rect l="l" t="t" r="r" b="b"/>
            <a:pathLst>
              <a:path w="257048" h="323723">
                <a:moveTo>
                  <a:pt x="0" y="280035"/>
                </a:moveTo>
                <a:lnTo>
                  <a:pt x="31623" y="280035"/>
                </a:lnTo>
                <a:lnTo>
                  <a:pt x="41910" y="285115"/>
                </a:lnTo>
                <a:lnTo>
                  <a:pt x="56134" y="291211"/>
                </a:lnTo>
                <a:lnTo>
                  <a:pt x="94996" y="305943"/>
                </a:lnTo>
                <a:lnTo>
                  <a:pt x="139573" y="318135"/>
                </a:lnTo>
                <a:lnTo>
                  <a:pt x="150240" y="320675"/>
                </a:lnTo>
                <a:lnTo>
                  <a:pt x="161036" y="322199"/>
                </a:lnTo>
                <a:lnTo>
                  <a:pt x="170687" y="323215"/>
                </a:lnTo>
                <a:lnTo>
                  <a:pt x="180466" y="323723"/>
                </a:lnTo>
                <a:lnTo>
                  <a:pt x="196723" y="323723"/>
                </a:lnTo>
                <a:lnTo>
                  <a:pt x="205486" y="323215"/>
                </a:lnTo>
                <a:lnTo>
                  <a:pt x="235076" y="295275"/>
                </a:lnTo>
                <a:lnTo>
                  <a:pt x="234569" y="291719"/>
                </a:lnTo>
                <a:lnTo>
                  <a:pt x="233552" y="288671"/>
                </a:lnTo>
                <a:lnTo>
                  <a:pt x="231521" y="285623"/>
                </a:lnTo>
                <a:lnTo>
                  <a:pt x="228473" y="283082"/>
                </a:lnTo>
                <a:lnTo>
                  <a:pt x="244348" y="249936"/>
                </a:lnTo>
                <a:lnTo>
                  <a:pt x="244348" y="247396"/>
                </a:lnTo>
                <a:lnTo>
                  <a:pt x="244348" y="245363"/>
                </a:lnTo>
                <a:lnTo>
                  <a:pt x="243839" y="242824"/>
                </a:lnTo>
                <a:lnTo>
                  <a:pt x="242824" y="240792"/>
                </a:lnTo>
                <a:lnTo>
                  <a:pt x="240157" y="237236"/>
                </a:lnTo>
                <a:lnTo>
                  <a:pt x="238633" y="235712"/>
                </a:lnTo>
                <a:lnTo>
                  <a:pt x="237109" y="234187"/>
                </a:lnTo>
                <a:lnTo>
                  <a:pt x="239649" y="233680"/>
                </a:lnTo>
                <a:lnTo>
                  <a:pt x="241808" y="232663"/>
                </a:lnTo>
                <a:lnTo>
                  <a:pt x="251460" y="201549"/>
                </a:lnTo>
                <a:lnTo>
                  <a:pt x="251460" y="199009"/>
                </a:lnTo>
                <a:lnTo>
                  <a:pt x="251460" y="196469"/>
                </a:lnTo>
                <a:lnTo>
                  <a:pt x="250951" y="193929"/>
                </a:lnTo>
                <a:lnTo>
                  <a:pt x="249936" y="191897"/>
                </a:lnTo>
                <a:lnTo>
                  <a:pt x="248920" y="189865"/>
                </a:lnTo>
                <a:lnTo>
                  <a:pt x="247396" y="188341"/>
                </a:lnTo>
                <a:lnTo>
                  <a:pt x="245872" y="186817"/>
                </a:lnTo>
                <a:lnTo>
                  <a:pt x="243839" y="185293"/>
                </a:lnTo>
                <a:lnTo>
                  <a:pt x="245872" y="184785"/>
                </a:lnTo>
                <a:lnTo>
                  <a:pt x="247903" y="183261"/>
                </a:lnTo>
                <a:lnTo>
                  <a:pt x="249936" y="181737"/>
                </a:lnTo>
                <a:lnTo>
                  <a:pt x="257048" y="152654"/>
                </a:lnTo>
                <a:lnTo>
                  <a:pt x="256539" y="150113"/>
                </a:lnTo>
                <a:lnTo>
                  <a:pt x="256032" y="147574"/>
                </a:lnTo>
                <a:lnTo>
                  <a:pt x="255015" y="145542"/>
                </a:lnTo>
                <a:lnTo>
                  <a:pt x="221361" y="129793"/>
                </a:lnTo>
                <a:lnTo>
                  <a:pt x="207010" y="127762"/>
                </a:lnTo>
                <a:lnTo>
                  <a:pt x="185038" y="125730"/>
                </a:lnTo>
                <a:lnTo>
                  <a:pt x="158876" y="124206"/>
                </a:lnTo>
                <a:lnTo>
                  <a:pt x="132334" y="122681"/>
                </a:lnTo>
                <a:lnTo>
                  <a:pt x="146176" y="85471"/>
                </a:lnTo>
                <a:lnTo>
                  <a:pt x="151764" y="44704"/>
                </a:lnTo>
                <a:lnTo>
                  <a:pt x="152781" y="32004"/>
                </a:lnTo>
                <a:lnTo>
                  <a:pt x="152781" y="20319"/>
                </a:lnTo>
                <a:lnTo>
                  <a:pt x="152781" y="16763"/>
                </a:lnTo>
                <a:lnTo>
                  <a:pt x="151257" y="12700"/>
                </a:lnTo>
                <a:lnTo>
                  <a:pt x="132334" y="0"/>
                </a:lnTo>
                <a:lnTo>
                  <a:pt x="124713" y="507"/>
                </a:lnTo>
                <a:lnTo>
                  <a:pt x="119634" y="1524"/>
                </a:lnTo>
                <a:lnTo>
                  <a:pt x="115443" y="3048"/>
                </a:lnTo>
                <a:lnTo>
                  <a:pt x="112395" y="4572"/>
                </a:lnTo>
                <a:lnTo>
                  <a:pt x="100202" y="42163"/>
                </a:lnTo>
                <a:lnTo>
                  <a:pt x="84327" y="76835"/>
                </a:lnTo>
                <a:lnTo>
                  <a:pt x="81279" y="81915"/>
                </a:lnTo>
                <a:lnTo>
                  <a:pt x="76581" y="86487"/>
                </a:lnTo>
                <a:lnTo>
                  <a:pt x="69469" y="93599"/>
                </a:lnTo>
                <a:lnTo>
                  <a:pt x="52577" y="109474"/>
                </a:lnTo>
                <a:lnTo>
                  <a:pt x="30099" y="129793"/>
                </a:lnTo>
                <a:lnTo>
                  <a:pt x="0" y="129793"/>
                </a:lnTo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6725" y="1400175"/>
            <a:ext cx="7743825" cy="704850"/>
          </a:xfrm>
          <a:custGeom>
            <a:avLst/>
            <a:gdLst/>
            <a:ahLst/>
            <a:cxnLst/>
            <a:rect l="l" t="t" r="r" b="b"/>
            <a:pathLst>
              <a:path w="7743825" h="704850">
                <a:moveTo>
                  <a:pt x="0" y="704850"/>
                </a:moveTo>
                <a:lnTo>
                  <a:pt x="7743825" y="704850"/>
                </a:lnTo>
                <a:lnTo>
                  <a:pt x="7743825" y="0"/>
                </a:lnTo>
                <a:lnTo>
                  <a:pt x="0" y="0"/>
                </a:lnTo>
                <a:lnTo>
                  <a:pt x="0" y="7048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1812" y="772159"/>
            <a:ext cx="8140065" cy="41662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6670">
              <a:lnSpc>
                <a:spcPct val="100000"/>
              </a:lnSpc>
            </a:pPr>
            <a:r>
              <a:rPr sz="2000" b="1" spc="-20" dirty="0" smtClean="0">
                <a:solidFill>
                  <a:srgbClr val="F98824"/>
                </a:solidFill>
                <a:latin typeface="Verdana"/>
                <a:cs typeface="Verdana"/>
              </a:rPr>
              <a:t>D</a:t>
            </a:r>
            <a:r>
              <a:rPr sz="2000" b="1" spc="10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2000" b="1" spc="2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000" b="1" spc="-20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000" b="1" spc="-10" dirty="0" smtClean="0">
                <a:solidFill>
                  <a:srgbClr val="F98824"/>
                </a:solidFill>
                <a:latin typeface="Verdana"/>
                <a:cs typeface="Verdana"/>
              </a:rPr>
              <a:t>h</a:t>
            </a:r>
            <a:r>
              <a:rPr sz="2000" b="1" spc="-15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000" b="1" spc="10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2000" b="1" spc="-1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000" b="1" spc="-30" dirty="0" smtClean="0">
                <a:solidFill>
                  <a:srgbClr val="F98824"/>
                </a:solidFill>
                <a:latin typeface="Verdana"/>
                <a:cs typeface="Verdana"/>
              </a:rPr>
              <a:t>f</a:t>
            </a:r>
            <a:r>
              <a:rPr sz="2000" b="1" spc="-15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000" b="1" spc="-25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2000" b="1" spc="10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2000" b="1" spc="-15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000" spc="5" dirty="0" smtClean="0">
                <a:latin typeface="Verdana"/>
                <a:cs typeface="Verdana"/>
              </a:rPr>
              <a:t>:</a:t>
            </a:r>
            <a:r>
              <a:rPr sz="2000" spc="25" dirty="0" smtClean="0">
                <a:latin typeface="Verdana"/>
                <a:cs typeface="Verdana"/>
              </a:rPr>
              <a:t> </a:t>
            </a:r>
            <a:r>
              <a:rPr sz="2000" spc="-25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n</a:t>
            </a:r>
            <a:r>
              <a:rPr sz="2000" spc="40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g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15" dirty="0" smtClean="0">
                <a:latin typeface="Verdana"/>
                <a:cs typeface="Verdana"/>
              </a:rPr>
              <a:t>p</a:t>
            </a:r>
            <a:r>
              <a:rPr sz="2000" spc="5" dirty="0" smtClean="0">
                <a:latin typeface="Verdana"/>
                <a:cs typeface="Verdana"/>
              </a:rPr>
              <a:t>s,</a:t>
            </a:r>
            <a:r>
              <a:rPr sz="2000" spc="-175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n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15" dirty="0" smtClean="0">
                <a:latin typeface="Verdana"/>
                <a:cs typeface="Verdana"/>
              </a:rPr>
              <a:t>m</a:t>
            </a:r>
            <a:r>
              <a:rPr sz="2000" spc="-200" dirty="0" smtClean="0">
                <a:latin typeface="Verdana"/>
                <a:cs typeface="Verdana"/>
              </a:rPr>
              <a:t> 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30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10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15" dirty="0" smtClean="0">
                <a:latin typeface="Verdana"/>
                <a:cs typeface="Verdana"/>
              </a:rPr>
              <a:t>a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8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10" dirty="0" smtClean="0">
                <a:latin typeface="Verdana"/>
                <a:cs typeface="Verdana"/>
              </a:rPr>
              <a:t>n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p</a:t>
            </a:r>
            <a:endParaRPr sz="2000">
              <a:latin typeface="Verdana"/>
              <a:cs typeface="Verdana"/>
            </a:endParaRPr>
          </a:p>
          <a:p>
            <a:pPr marL="26670">
              <a:lnSpc>
                <a:spcPct val="100000"/>
              </a:lnSpc>
            </a:pP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en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90" dirty="0" smtClean="0">
                <a:latin typeface="Verdana"/>
                <a:cs typeface="Verdana"/>
              </a:rPr>
              <a:t> </a:t>
            </a:r>
            <a:r>
              <a:rPr sz="2000" spc="5" dirty="0" smtClean="0">
                <a:latin typeface="Verdana"/>
                <a:cs typeface="Verdana"/>
              </a:rPr>
              <a:t>w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ch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-30" dirty="0" smtClean="0">
                <a:latin typeface="Verdana"/>
                <a:cs typeface="Verdana"/>
              </a:rPr>
              <a:t>ll</a:t>
            </a:r>
            <a:r>
              <a:rPr sz="2000" spc="0" dirty="0" smtClean="0">
                <a:latin typeface="Verdana"/>
                <a:cs typeface="Verdana"/>
              </a:rPr>
              <a:t>en</a:t>
            </a:r>
            <a:r>
              <a:rPr sz="2000" spc="15" dirty="0" smtClean="0">
                <a:latin typeface="Verdana"/>
                <a:cs typeface="Verdana"/>
              </a:rPr>
              <a:t>g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175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o</a:t>
            </a:r>
            <a:r>
              <a:rPr sz="2000" spc="-65" dirty="0" smtClean="0">
                <a:latin typeface="Verdana"/>
                <a:cs typeface="Verdana"/>
              </a:rPr>
              <a:t> </a:t>
            </a:r>
            <a:r>
              <a:rPr sz="2000" spc="35" dirty="0" smtClean="0">
                <a:latin typeface="Verdana"/>
                <a:cs typeface="Verdana"/>
              </a:rPr>
              <a:t>f</a:t>
            </a:r>
            <a:r>
              <a:rPr sz="2000" spc="-25" dirty="0" smtClean="0">
                <a:latin typeface="Verdana"/>
                <a:cs typeface="Verdana"/>
              </a:rPr>
              <a:t>oo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&amp;</a:t>
            </a:r>
            <a:r>
              <a:rPr sz="2000" spc="-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us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g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nsecu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es</a:t>
            </a:r>
            <a:r>
              <a:rPr sz="2000" spc="5" dirty="0" smtClean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 marL="26670" marR="667385">
              <a:lnSpc>
                <a:spcPct val="100200"/>
              </a:lnSpc>
              <a:spcBef>
                <a:spcPts val="459"/>
              </a:spcBef>
            </a:pPr>
            <a:r>
              <a:rPr sz="2000" b="1" spc="-20" dirty="0" smtClean="0">
                <a:solidFill>
                  <a:srgbClr val="00AFEF"/>
                </a:solidFill>
                <a:latin typeface="Verdana"/>
                <a:cs typeface="Verdana"/>
              </a:rPr>
              <a:t>D</a:t>
            </a:r>
            <a:r>
              <a:rPr sz="2000" b="1" spc="10" dirty="0" smtClean="0">
                <a:solidFill>
                  <a:srgbClr val="00AFEF"/>
                </a:solidFill>
                <a:latin typeface="Verdana"/>
                <a:cs typeface="Verdana"/>
              </a:rPr>
              <a:t>o</a:t>
            </a:r>
            <a:r>
              <a:rPr sz="2000" b="1" spc="20" dirty="0" smtClean="0">
                <a:solidFill>
                  <a:srgbClr val="00AFEF"/>
                </a:solidFill>
                <a:latin typeface="Verdana"/>
                <a:cs typeface="Verdana"/>
              </a:rPr>
              <a:t> </a:t>
            </a:r>
            <a:r>
              <a:rPr sz="2000" b="1" spc="-20" dirty="0" smtClean="0">
                <a:solidFill>
                  <a:srgbClr val="00AFEF"/>
                </a:solidFill>
                <a:latin typeface="Verdana"/>
                <a:cs typeface="Verdana"/>
              </a:rPr>
              <a:t>t</a:t>
            </a:r>
            <a:r>
              <a:rPr sz="2000" b="1" spc="-10" dirty="0" smtClean="0">
                <a:solidFill>
                  <a:srgbClr val="00AFEF"/>
                </a:solidFill>
                <a:latin typeface="Verdana"/>
                <a:cs typeface="Verdana"/>
              </a:rPr>
              <a:t>h</a:t>
            </a:r>
            <a:r>
              <a:rPr sz="2000" b="1" spc="-15" dirty="0" smtClean="0">
                <a:solidFill>
                  <a:srgbClr val="00AFEF"/>
                </a:solidFill>
                <a:latin typeface="Verdana"/>
                <a:cs typeface="Verdana"/>
              </a:rPr>
              <a:t>i</a:t>
            </a:r>
            <a:r>
              <a:rPr sz="2000" b="1" spc="10" dirty="0" smtClean="0">
                <a:solidFill>
                  <a:srgbClr val="00AFEF"/>
                </a:solidFill>
                <a:latin typeface="Verdana"/>
                <a:cs typeface="Verdana"/>
              </a:rPr>
              <a:t>s</a:t>
            </a:r>
            <a:r>
              <a:rPr sz="2000" b="1" spc="-15" dirty="0" smtClean="0">
                <a:solidFill>
                  <a:srgbClr val="00AFEF"/>
                </a:solidFill>
                <a:latin typeface="Verdana"/>
                <a:cs typeface="Verdana"/>
              </a:rPr>
              <a:t> </a:t>
            </a:r>
            <a:r>
              <a:rPr sz="2000" b="1" spc="10" dirty="0" smtClean="0">
                <a:solidFill>
                  <a:srgbClr val="00AFEF"/>
                </a:solidFill>
                <a:latin typeface="Verdana"/>
                <a:cs typeface="Verdana"/>
              </a:rPr>
              <a:t>se</a:t>
            </a:r>
            <a:r>
              <a:rPr sz="2000" b="1" spc="15" dirty="0" smtClean="0">
                <a:solidFill>
                  <a:srgbClr val="00AFEF"/>
                </a:solidFill>
                <a:latin typeface="Verdana"/>
                <a:cs typeface="Verdana"/>
              </a:rPr>
              <a:t>c</a:t>
            </a:r>
            <a:r>
              <a:rPr sz="2000" b="1" spc="40" dirty="0" smtClean="0">
                <a:solidFill>
                  <a:srgbClr val="00AFEF"/>
                </a:solidFill>
                <a:latin typeface="Verdana"/>
                <a:cs typeface="Verdana"/>
              </a:rPr>
              <a:t>o</a:t>
            </a:r>
            <a:r>
              <a:rPr sz="2000" b="1" spc="-10" dirty="0" smtClean="0">
                <a:solidFill>
                  <a:srgbClr val="00AFEF"/>
                </a:solidFill>
                <a:latin typeface="Verdana"/>
                <a:cs typeface="Verdana"/>
              </a:rPr>
              <a:t>n</a:t>
            </a:r>
            <a:r>
              <a:rPr sz="2000" b="1" spc="30" dirty="0" smtClean="0">
                <a:solidFill>
                  <a:srgbClr val="00AFEF"/>
                </a:solidFill>
                <a:latin typeface="Verdana"/>
                <a:cs typeface="Verdana"/>
              </a:rPr>
              <a:t>d</a:t>
            </a:r>
            <a:r>
              <a:rPr sz="2000" spc="5" dirty="0" smtClean="0">
                <a:latin typeface="Verdana"/>
                <a:cs typeface="Verdana"/>
              </a:rPr>
              <a:t>:</a:t>
            </a:r>
            <a:r>
              <a:rPr sz="2000" spc="-125" dirty="0" smtClean="0">
                <a:latin typeface="Verdana"/>
                <a:cs typeface="Verdana"/>
              </a:rPr>
              <a:t> </a:t>
            </a:r>
            <a:r>
              <a:rPr sz="2000" spc="-15" dirty="0" smtClean="0">
                <a:latin typeface="Verdana"/>
                <a:cs typeface="Verdana"/>
              </a:rPr>
              <a:t>P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c</a:t>
            </a:r>
            <a:r>
              <a:rPr sz="2000" spc="10" dirty="0" smtClean="0">
                <a:latin typeface="Verdana"/>
                <a:cs typeface="Verdana"/>
              </a:rPr>
              <a:t>k</a:t>
            </a:r>
            <a:r>
              <a:rPr sz="2000" spc="-3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y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5" dirty="0" smtClean="0">
                <a:latin typeface="Verdana"/>
                <a:cs typeface="Verdana"/>
              </a:rPr>
              <a:t>r</a:t>
            </a:r>
            <a:r>
              <a:rPr sz="2000" spc="-75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p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15" dirty="0" smtClean="0">
                <a:latin typeface="Verdana"/>
                <a:cs typeface="Verdana"/>
              </a:rPr>
              <a:t>5</a:t>
            </a:r>
            <a:r>
              <a:rPr sz="2000" spc="-20" dirty="0" smtClean="0">
                <a:latin typeface="Verdana"/>
                <a:cs typeface="Verdana"/>
              </a:rPr>
              <a:t>-</a:t>
            </a:r>
            <a:r>
              <a:rPr sz="2000" spc="10" dirty="0" smtClean="0">
                <a:latin typeface="Verdana"/>
                <a:cs typeface="Verdana"/>
              </a:rPr>
              <a:t>6</a:t>
            </a:r>
            <a:r>
              <a:rPr sz="2000" spc="30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5" dirty="0" smtClean="0">
                <a:latin typeface="Verdana"/>
                <a:cs typeface="Verdana"/>
              </a:rPr>
              <a:t>.</a:t>
            </a:r>
            <a:r>
              <a:rPr sz="2000" spc="-95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he</a:t>
            </a:r>
            <a:r>
              <a:rPr sz="2000" spc="10" dirty="0" smtClean="0">
                <a:latin typeface="Verdana"/>
                <a:cs typeface="Verdana"/>
              </a:rPr>
              <a:t>n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k</a:t>
            </a:r>
            <a:r>
              <a:rPr sz="2000" spc="5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8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3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en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85" dirty="0" smtClean="0">
                <a:latin typeface="Verdana"/>
                <a:cs typeface="Verdana"/>
              </a:rPr>
              <a:t> 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-30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0" dirty="0" smtClean="0">
                <a:latin typeface="Verdana"/>
                <a:cs typeface="Verdana"/>
              </a:rPr>
              <a:t>cces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10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0" dirty="0" smtClean="0">
                <a:latin typeface="Verdana"/>
                <a:cs typeface="Verdana"/>
              </a:rPr>
              <a:t>es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0" dirty="0" smtClean="0">
                <a:latin typeface="Verdana"/>
                <a:cs typeface="Verdana"/>
              </a:rPr>
              <a:t>ces</a:t>
            </a:r>
            <a:r>
              <a:rPr sz="2000" spc="5" dirty="0" smtClean="0">
                <a:latin typeface="Verdana"/>
                <a:cs typeface="Verdana"/>
              </a:rPr>
              <a:t>.</a:t>
            </a:r>
            <a:r>
              <a:rPr sz="2000" spc="-17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A</a:t>
            </a:r>
            <a:r>
              <a:rPr sz="2000" spc="-6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hu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10" dirty="0" smtClean="0">
                <a:latin typeface="Verdana"/>
                <a:cs typeface="Verdana"/>
              </a:rPr>
              <a:t>?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650"/>
              </a:lnSpc>
              <a:spcBef>
                <a:spcPts val="37"/>
              </a:spcBef>
            </a:pPr>
            <a:endParaRPr sz="650"/>
          </a:p>
          <a:p>
            <a:pPr marL="504190">
              <a:lnSpc>
                <a:spcPct val="100000"/>
              </a:lnSpc>
              <a:tabLst>
                <a:tab pos="5981700" algn="l"/>
              </a:tabLst>
            </a:pPr>
            <a:r>
              <a:rPr sz="2000" b="1" spc="-20" dirty="0" smtClean="0">
                <a:solidFill>
                  <a:srgbClr val="00AF50"/>
                </a:solidFill>
                <a:latin typeface="Verdana"/>
                <a:cs typeface="Verdana"/>
              </a:rPr>
              <a:t>T</a:t>
            </a:r>
            <a:r>
              <a:rPr sz="2000" b="1" spc="-10" dirty="0" smtClean="0">
                <a:solidFill>
                  <a:srgbClr val="00AF50"/>
                </a:solidFill>
                <a:latin typeface="Verdana"/>
                <a:cs typeface="Verdana"/>
              </a:rPr>
              <a:t>h</a:t>
            </a:r>
            <a:r>
              <a:rPr sz="2000" b="1" spc="-15" dirty="0" smtClean="0">
                <a:solidFill>
                  <a:srgbClr val="00AF50"/>
                </a:solidFill>
                <a:latin typeface="Verdana"/>
                <a:cs typeface="Verdana"/>
              </a:rPr>
              <a:t>i</a:t>
            </a:r>
            <a:r>
              <a:rPr sz="2000" b="1" spc="-10" dirty="0" smtClean="0">
                <a:solidFill>
                  <a:srgbClr val="00AF50"/>
                </a:solidFill>
                <a:latin typeface="Verdana"/>
                <a:cs typeface="Verdana"/>
              </a:rPr>
              <a:t>n</a:t>
            </a:r>
            <a:r>
              <a:rPr sz="2000" b="1" spc="10" dirty="0" smtClean="0">
                <a:solidFill>
                  <a:srgbClr val="00AF50"/>
                </a:solidFill>
                <a:latin typeface="Verdana"/>
                <a:cs typeface="Verdana"/>
              </a:rPr>
              <a:t>k</a:t>
            </a:r>
            <a:r>
              <a:rPr sz="2000" b="1" spc="-20" dirty="0" smtClean="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sz="2000" b="1" spc="10" dirty="0" smtClean="0">
                <a:solidFill>
                  <a:srgbClr val="00AF50"/>
                </a:solidFill>
                <a:latin typeface="Verdana"/>
                <a:cs typeface="Verdana"/>
              </a:rPr>
              <a:t>a</a:t>
            </a:r>
            <a:r>
              <a:rPr sz="2000" b="1" spc="15" dirty="0" smtClean="0">
                <a:solidFill>
                  <a:srgbClr val="00AF50"/>
                </a:solidFill>
                <a:latin typeface="Verdana"/>
                <a:cs typeface="Verdana"/>
              </a:rPr>
              <a:t>b</a:t>
            </a:r>
            <a:r>
              <a:rPr sz="2000" b="1" spc="40" dirty="0" smtClean="0">
                <a:solidFill>
                  <a:srgbClr val="00AF50"/>
                </a:solidFill>
                <a:latin typeface="Verdana"/>
                <a:cs typeface="Verdana"/>
              </a:rPr>
              <a:t>o</a:t>
            </a:r>
            <a:r>
              <a:rPr sz="2000" b="1" spc="-10" dirty="0" smtClean="0">
                <a:solidFill>
                  <a:srgbClr val="00AF50"/>
                </a:solidFill>
                <a:latin typeface="Verdana"/>
                <a:cs typeface="Verdana"/>
              </a:rPr>
              <a:t>u</a:t>
            </a:r>
            <a:r>
              <a:rPr sz="2000" b="1" spc="5" dirty="0" smtClean="0">
                <a:solidFill>
                  <a:srgbClr val="00AF50"/>
                </a:solidFill>
                <a:latin typeface="Verdana"/>
                <a:cs typeface="Verdana"/>
              </a:rPr>
              <a:t>t</a:t>
            </a:r>
            <a:r>
              <a:rPr sz="2000" b="1" spc="-110" dirty="0" smtClean="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sz="2000" b="1" spc="-20" dirty="0" smtClean="0">
                <a:solidFill>
                  <a:srgbClr val="00AF50"/>
                </a:solidFill>
                <a:latin typeface="Verdana"/>
                <a:cs typeface="Verdana"/>
              </a:rPr>
              <a:t>t</a:t>
            </a:r>
            <a:r>
              <a:rPr sz="2000" b="1" spc="-10" dirty="0" smtClean="0">
                <a:solidFill>
                  <a:srgbClr val="00AF50"/>
                </a:solidFill>
                <a:latin typeface="Verdana"/>
                <a:cs typeface="Verdana"/>
              </a:rPr>
              <a:t>h</a:t>
            </a:r>
            <a:r>
              <a:rPr sz="2000" b="1" spc="-15" dirty="0" smtClean="0">
                <a:solidFill>
                  <a:srgbClr val="00AF50"/>
                </a:solidFill>
                <a:latin typeface="Verdana"/>
                <a:cs typeface="Verdana"/>
              </a:rPr>
              <a:t>i</a:t>
            </a:r>
            <a:r>
              <a:rPr sz="2000" b="1" spc="5" dirty="0" smtClean="0">
                <a:solidFill>
                  <a:srgbClr val="00AF50"/>
                </a:solidFill>
                <a:latin typeface="Verdana"/>
                <a:cs typeface="Verdana"/>
              </a:rPr>
              <a:t>s</a:t>
            </a:r>
            <a:r>
              <a:rPr sz="2000" spc="5" dirty="0" smtClean="0">
                <a:latin typeface="Verdana"/>
                <a:cs typeface="Verdana"/>
              </a:rPr>
              <a:t>:</a:t>
            </a:r>
            <a:r>
              <a:rPr sz="2000" spc="20" dirty="0" smtClean="0">
                <a:latin typeface="Verdana"/>
                <a:cs typeface="Verdana"/>
              </a:rPr>
              <a:t> </a:t>
            </a:r>
            <a:r>
              <a:rPr sz="2000" spc="-20" dirty="0" smtClean="0">
                <a:latin typeface="Verdana"/>
                <a:cs typeface="Verdana"/>
              </a:rPr>
              <a:t>(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20" dirty="0" smtClean="0">
                <a:latin typeface="Verdana"/>
                <a:cs typeface="Verdana"/>
              </a:rPr>
              <a:t>dd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g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m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35" dirty="0" smtClean="0">
                <a:latin typeface="Verdana"/>
                <a:cs typeface="Verdana"/>
              </a:rPr>
              <a:t> 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k	</a:t>
            </a:r>
            <a:r>
              <a:rPr sz="2000" spc="5" dirty="0" smtClean="0">
                <a:latin typeface="Verdana"/>
                <a:cs typeface="Verdana"/>
              </a:rPr>
              <a:t>)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600"/>
              </a:lnSpc>
              <a:spcBef>
                <a:spcPts val="5"/>
              </a:spcBef>
            </a:pPr>
            <a:endParaRPr sz="600"/>
          </a:p>
          <a:p>
            <a:pPr marL="961390" indent="-457834">
              <a:lnSpc>
                <a:spcPct val="100000"/>
              </a:lnSpc>
              <a:buFont typeface="Verdana"/>
              <a:buAutoNum type="alphaLcParenR"/>
              <a:tabLst>
                <a:tab pos="961390" algn="l"/>
              </a:tabLst>
            </a:pPr>
            <a:r>
              <a:rPr sz="2000" spc="35" dirty="0" smtClean="0">
                <a:latin typeface="Verdana"/>
                <a:cs typeface="Verdana"/>
              </a:rPr>
              <a:t>W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15" dirty="0" smtClean="0">
                <a:latin typeface="Verdana"/>
                <a:cs typeface="Verdana"/>
              </a:rPr>
              <a:t>a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8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15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5" dirty="0" smtClean="0">
                <a:latin typeface="Verdana"/>
                <a:cs typeface="Verdana"/>
              </a:rPr>
              <a:t>n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85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g</a:t>
            </a:r>
            <a:r>
              <a:rPr sz="2000" spc="5" dirty="0" smtClean="0">
                <a:latin typeface="Verdana"/>
                <a:cs typeface="Verdana"/>
              </a:rPr>
              <a:t>et</a:t>
            </a:r>
            <a:r>
              <a:rPr sz="2000" spc="-10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e?</a:t>
            </a:r>
            <a:endParaRPr sz="2000">
              <a:latin typeface="Verdana"/>
              <a:cs typeface="Verdana"/>
            </a:endParaRPr>
          </a:p>
          <a:p>
            <a:pPr marL="178435" algn="ctr">
              <a:lnSpc>
                <a:spcPct val="100000"/>
              </a:lnSpc>
              <a:spcBef>
                <a:spcPts val="5"/>
              </a:spcBef>
            </a:pPr>
            <a:r>
              <a:rPr sz="2000" spc="-15" dirty="0" smtClean="0">
                <a:latin typeface="Verdana"/>
                <a:cs typeface="Verdana"/>
              </a:rPr>
              <a:t>(</a:t>
            </a:r>
            <a:r>
              <a:rPr sz="2000" spc="15" dirty="0" smtClean="0">
                <a:latin typeface="Verdana"/>
                <a:cs typeface="Verdana"/>
              </a:rPr>
              <a:t>G</a:t>
            </a:r>
            <a:r>
              <a:rPr sz="2000" spc="-20" dirty="0" smtClean="0">
                <a:latin typeface="Verdana"/>
                <a:cs typeface="Verdana"/>
              </a:rPr>
              <a:t>oo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10" dirty="0" smtClean="0">
                <a:latin typeface="Verdana"/>
                <a:cs typeface="Verdana"/>
              </a:rPr>
              <a:t>s?</a:t>
            </a:r>
            <a:r>
              <a:rPr sz="2000" spc="-90" dirty="0" smtClean="0">
                <a:latin typeface="Verdana"/>
                <a:cs typeface="Verdana"/>
              </a:rPr>
              <a:t> </a:t>
            </a:r>
            <a:r>
              <a:rPr sz="2000" spc="-25" dirty="0" smtClean="0">
                <a:latin typeface="Verdana"/>
                <a:cs typeface="Verdana"/>
              </a:rPr>
              <a:t>S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30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v</a:t>
            </a:r>
            <a:r>
              <a:rPr sz="2000" spc="-25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s?</a:t>
            </a:r>
            <a:r>
              <a:rPr sz="2000" spc="-90" dirty="0" smtClean="0">
                <a:latin typeface="Verdana"/>
                <a:cs typeface="Verdana"/>
              </a:rPr>
              <a:t> </a:t>
            </a:r>
            <a:r>
              <a:rPr sz="2000" spc="-25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n</a:t>
            </a:r>
            <a:r>
              <a:rPr sz="2000" spc="35" dirty="0" smtClean="0">
                <a:latin typeface="Verdana"/>
                <a:cs typeface="Verdana"/>
              </a:rPr>
              <a:t>f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40" dirty="0" smtClean="0">
                <a:latin typeface="Verdana"/>
                <a:cs typeface="Verdana"/>
              </a:rPr>
              <a:t>r</a:t>
            </a:r>
            <a:r>
              <a:rPr sz="2000" spc="-5" dirty="0" smtClean="0">
                <a:latin typeface="Verdana"/>
                <a:cs typeface="Verdana"/>
              </a:rPr>
              <a:t>m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30" dirty="0" smtClean="0">
                <a:latin typeface="Verdana"/>
                <a:cs typeface="Verdana"/>
              </a:rPr>
              <a:t>t</a:t>
            </a:r>
            <a:r>
              <a:rPr sz="2000" spc="-25" dirty="0" smtClean="0">
                <a:latin typeface="Verdana"/>
                <a:cs typeface="Verdana"/>
              </a:rPr>
              <a:t>i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n?</a:t>
            </a:r>
            <a:r>
              <a:rPr sz="2000" spc="-90" dirty="0" smtClean="0">
                <a:latin typeface="Verdana"/>
                <a:cs typeface="Verdana"/>
              </a:rPr>
              <a:t> </a:t>
            </a:r>
            <a:r>
              <a:rPr sz="2000" spc="-25" dirty="0" smtClean="0">
                <a:latin typeface="Verdana"/>
                <a:cs typeface="Verdana"/>
              </a:rPr>
              <a:t>S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-5" dirty="0" smtClean="0">
                <a:latin typeface="Verdana"/>
                <a:cs typeface="Verdana"/>
              </a:rPr>
              <a:t>m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ng</a:t>
            </a:r>
            <a:r>
              <a:rPr sz="2000" spc="-10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25" dirty="0" smtClean="0">
                <a:latin typeface="Verdana"/>
                <a:cs typeface="Verdana"/>
              </a:rPr>
              <a:t>?</a:t>
            </a:r>
            <a:r>
              <a:rPr sz="2000" spc="5" dirty="0" smtClean="0">
                <a:latin typeface="Verdana"/>
                <a:cs typeface="Verdana"/>
              </a:rPr>
              <a:t>)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650"/>
              </a:lnSpc>
              <a:spcBef>
                <a:spcPts val="36"/>
              </a:spcBef>
            </a:pPr>
            <a:endParaRPr sz="650"/>
          </a:p>
          <a:p>
            <a:pPr marL="922019" indent="-457834">
              <a:lnSpc>
                <a:spcPct val="100000"/>
              </a:lnSpc>
              <a:buFont typeface="Verdana"/>
              <a:buAutoNum type="alphaLcParenR" startAt="2"/>
              <a:tabLst>
                <a:tab pos="922019" algn="l"/>
              </a:tabLst>
            </a:pPr>
            <a:r>
              <a:rPr sz="2000" spc="-10" dirty="0" smtClean="0">
                <a:latin typeface="Verdana"/>
                <a:cs typeface="Verdana"/>
              </a:rPr>
              <a:t>H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5" dirty="0" smtClean="0">
                <a:latin typeface="Verdana"/>
                <a:cs typeface="Verdana"/>
              </a:rPr>
              <a:t>n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10" dirty="0" smtClean="0">
                <a:latin typeface="Verdana"/>
                <a:cs typeface="Verdana"/>
              </a:rPr>
              <a:t> </a:t>
            </a:r>
            <a:r>
              <a:rPr sz="2000" spc="35" dirty="0" smtClean="0">
                <a:latin typeface="Verdana"/>
                <a:cs typeface="Verdana"/>
              </a:rPr>
              <a:t>f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0" dirty="0" smtClean="0">
                <a:latin typeface="Verdana"/>
                <a:cs typeface="Verdana"/>
              </a:rPr>
              <a:t>l</a:t>
            </a:r>
            <a:r>
              <a:rPr sz="2000" spc="-135" dirty="0" smtClean="0">
                <a:latin typeface="Verdana"/>
                <a:cs typeface="Verdana"/>
              </a:rPr>
              <a:t> 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-5" dirty="0" smtClean="0">
                <a:latin typeface="Verdana"/>
                <a:cs typeface="Verdana"/>
              </a:rPr>
              <a:t>h</a:t>
            </a:r>
            <a:r>
              <a:rPr sz="2000" spc="10" dirty="0" smtClean="0">
                <a:latin typeface="Verdana"/>
                <a:cs typeface="Verdana"/>
              </a:rPr>
              <a:t>en</a:t>
            </a:r>
            <a:r>
              <a:rPr sz="2000" spc="-45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y</a:t>
            </a:r>
            <a:r>
              <a:rPr sz="2000" spc="-15" dirty="0" smtClean="0">
                <a:latin typeface="Verdana"/>
                <a:cs typeface="Verdana"/>
              </a:rPr>
              <a:t>’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0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h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e?</a:t>
            </a:r>
            <a:endParaRPr sz="2000">
              <a:latin typeface="Verdana"/>
              <a:cs typeface="Verdana"/>
            </a:endParaRPr>
          </a:p>
          <a:p>
            <a:pPr marL="922019" indent="-457834">
              <a:lnSpc>
                <a:spcPct val="100000"/>
              </a:lnSpc>
              <a:spcBef>
                <a:spcPts val="95"/>
              </a:spcBef>
              <a:buFont typeface="Verdana"/>
              <a:buAutoNum type="alphaLcParenR" startAt="2"/>
              <a:tabLst>
                <a:tab pos="922019" algn="l"/>
              </a:tabLst>
            </a:pPr>
            <a:r>
              <a:rPr sz="2000" spc="-10" dirty="0" smtClean="0">
                <a:latin typeface="Verdana"/>
                <a:cs typeface="Verdana"/>
              </a:rPr>
              <a:t>H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5" dirty="0" smtClean="0">
                <a:latin typeface="Verdana"/>
                <a:cs typeface="Verdana"/>
              </a:rPr>
              <a:t>w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u</a:t>
            </a:r>
            <a:r>
              <a:rPr sz="2000" spc="-35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p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20" dirty="0" smtClean="0">
                <a:latin typeface="Verdana"/>
                <a:cs typeface="Verdana"/>
              </a:rPr>
              <a:t>p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40" dirty="0" smtClean="0">
                <a:latin typeface="Verdana"/>
                <a:cs typeface="Verdana"/>
              </a:rPr>
              <a:t>fr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5" dirty="0" smtClean="0">
                <a:latin typeface="Verdana"/>
                <a:cs typeface="Verdana"/>
              </a:rPr>
              <a:t>m</a:t>
            </a:r>
            <a:r>
              <a:rPr sz="2000" spc="-125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5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 </a:t>
            </a:r>
            <a:r>
              <a:rPr sz="2000" spc="-20" dirty="0" smtClean="0">
                <a:latin typeface="Verdana"/>
                <a:cs typeface="Verdana"/>
              </a:rPr>
              <a:t>o</a:t>
            </a:r>
            <a:r>
              <a:rPr sz="2000" spc="10" dirty="0" smtClean="0">
                <a:latin typeface="Verdana"/>
                <a:cs typeface="Verdana"/>
              </a:rPr>
              <a:t>ver c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-5" dirty="0" smtClean="0">
                <a:latin typeface="Verdana"/>
                <a:cs typeface="Verdana"/>
              </a:rPr>
              <a:t>m</a:t>
            </a:r>
            <a:r>
              <a:rPr sz="2000" spc="20" dirty="0" smtClean="0">
                <a:latin typeface="Verdana"/>
                <a:cs typeface="Verdana"/>
              </a:rPr>
              <a:t>p</a:t>
            </a:r>
            <a:r>
              <a:rPr sz="2000" spc="10" dirty="0" smtClean="0">
                <a:latin typeface="Verdana"/>
                <a:cs typeface="Verdana"/>
              </a:rPr>
              <a:t>us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nv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ve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10" dirty="0" smtClean="0">
                <a:latin typeface="Verdana"/>
                <a:cs typeface="Verdana"/>
              </a:rPr>
              <a:t>?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550"/>
              </a:lnSpc>
              <a:spcBef>
                <a:spcPts val="12"/>
              </a:spcBef>
              <a:buFont typeface="Verdana"/>
              <a:buAutoNum type="alphaLcParenR" startAt="2"/>
            </a:pPr>
            <a:endParaRPr sz="550"/>
          </a:p>
          <a:p>
            <a:pPr marL="922019" indent="-457834">
              <a:lnSpc>
                <a:spcPct val="100000"/>
              </a:lnSpc>
              <a:buFont typeface="Verdana"/>
              <a:buAutoNum type="alphaLcParenR" startAt="2"/>
              <a:tabLst>
                <a:tab pos="922019" algn="l"/>
              </a:tabLst>
            </a:pPr>
            <a:r>
              <a:rPr sz="2000" spc="30" dirty="0" smtClean="0">
                <a:latin typeface="Verdana"/>
                <a:cs typeface="Verdana"/>
              </a:rPr>
              <a:t>W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85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5" dirty="0" smtClean="0">
                <a:latin typeface="Verdana"/>
                <a:cs typeface="Verdana"/>
              </a:rPr>
              <a:t>u</a:t>
            </a:r>
            <a:r>
              <a:rPr sz="2000" spc="20" dirty="0" smtClean="0">
                <a:latin typeface="Verdana"/>
                <a:cs typeface="Verdana"/>
              </a:rPr>
              <a:t>pp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160" dirty="0" smtClean="0">
                <a:latin typeface="Verdana"/>
                <a:cs typeface="Verdana"/>
              </a:rPr>
              <a:t> </a:t>
            </a:r>
            <a:r>
              <a:rPr sz="2000" spc="5" dirty="0" smtClean="0">
                <a:latin typeface="Verdana"/>
                <a:cs typeface="Verdana"/>
              </a:rPr>
              <a:t>w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nee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95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o</a:t>
            </a:r>
            <a:r>
              <a:rPr sz="2000" spc="-6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ma</a:t>
            </a:r>
            <a:r>
              <a:rPr sz="2000" spc="10" dirty="0" smtClean="0">
                <a:latin typeface="Verdana"/>
                <a:cs typeface="Verdana"/>
              </a:rPr>
              <a:t>ke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5" dirty="0" smtClean="0">
                <a:latin typeface="Verdana"/>
                <a:cs typeface="Verdana"/>
              </a:rPr>
              <a:t>t</a:t>
            </a:r>
            <a:r>
              <a:rPr sz="2000" spc="-1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5" dirty="0" smtClean="0">
                <a:latin typeface="Verdana"/>
                <a:cs typeface="Verdana"/>
              </a:rPr>
              <a:t>u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5" dirty="0" smtClean="0">
                <a:latin typeface="Verdana"/>
                <a:cs typeface="Verdana"/>
              </a:rPr>
              <a:t>c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5" dirty="0" smtClean="0">
                <a:latin typeface="Verdana"/>
                <a:cs typeface="Verdana"/>
              </a:rPr>
              <a:t>s</a:t>
            </a:r>
            <a:r>
              <a:rPr sz="2000" spc="35" dirty="0" smtClean="0">
                <a:latin typeface="Verdana"/>
                <a:cs typeface="Verdana"/>
              </a:rPr>
              <a:t>f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?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800"/>
              </a:lnSpc>
              <a:spcBef>
                <a:spcPts val="32"/>
              </a:spcBef>
            </a:pPr>
            <a:endParaRPr sz="800"/>
          </a:p>
          <a:p>
            <a:pPr marL="12700">
              <a:lnSpc>
                <a:spcPct val="100000"/>
              </a:lnSpc>
            </a:pPr>
            <a:r>
              <a:rPr sz="2000" b="1" spc="-20" dirty="0" smtClean="0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sz="2000" b="1" spc="40" dirty="0" smtClean="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sz="2000" b="1" spc="-10" dirty="0" smtClean="0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sz="2000" b="1" spc="5" dirty="0" smtClean="0">
                <a:solidFill>
                  <a:srgbClr val="FF0000"/>
                </a:solidFill>
                <a:latin typeface="Verdana"/>
                <a:cs typeface="Verdana"/>
              </a:rPr>
              <a:t>’t</a:t>
            </a:r>
            <a:r>
              <a:rPr sz="2000" b="1" spc="-35" dirty="0" smtClean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b="1" spc="-30" dirty="0" smtClean="0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sz="2000" b="1" spc="40" dirty="0" smtClean="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sz="2000" b="1" spc="-25" dirty="0" smtClean="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sz="2000" b="1" spc="15" dirty="0" smtClean="0">
                <a:solidFill>
                  <a:srgbClr val="FF0000"/>
                </a:solidFill>
                <a:latin typeface="Verdana"/>
                <a:cs typeface="Verdana"/>
              </a:rPr>
              <a:t>g</a:t>
            </a:r>
            <a:r>
              <a:rPr sz="2000" b="1" spc="10" dirty="0" smtClean="0">
                <a:solidFill>
                  <a:srgbClr val="FF0000"/>
                </a:solidFill>
                <a:latin typeface="Verdana"/>
                <a:cs typeface="Verdana"/>
              </a:rPr>
              <a:t>et</a:t>
            </a:r>
            <a:r>
              <a:rPr sz="2000" b="1" spc="-105" dirty="0" smtClean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b="1" spc="-20" dirty="0" smtClean="0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sz="2000" b="1" spc="10" dirty="0" smtClean="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sz="2000" b="1" spc="20" dirty="0" smtClean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b="1" spc="15" dirty="0" smtClean="0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sz="2000" b="1" spc="10" dirty="0" smtClean="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sz="2000" b="1" spc="-55" dirty="0" smtClean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000" b="1" spc="-20" dirty="0" smtClean="0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sz="2000" b="1" spc="-10" dirty="0" smtClean="0">
                <a:solidFill>
                  <a:srgbClr val="FF0000"/>
                </a:solidFill>
                <a:latin typeface="Verdana"/>
                <a:cs typeface="Verdana"/>
              </a:rPr>
              <a:t>h</a:t>
            </a:r>
            <a:r>
              <a:rPr sz="2000" b="1" spc="-15" dirty="0" smtClean="0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sz="2000" b="1" spc="35" dirty="0" smtClean="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sz="2000" spc="5" dirty="0" smtClean="0">
                <a:latin typeface="Verdana"/>
                <a:cs typeface="Verdana"/>
              </a:rPr>
              <a:t>: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000" spc="30" dirty="0" smtClean="0">
                <a:latin typeface="Verdana"/>
                <a:cs typeface="Verdana"/>
              </a:rPr>
              <a:t>W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y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5" dirty="0" smtClean="0">
                <a:latin typeface="Verdana"/>
                <a:cs typeface="Verdana"/>
              </a:rPr>
              <a:t>r</a:t>
            </a:r>
            <a:r>
              <a:rPr sz="2000" spc="-75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0" dirty="0" smtClean="0">
                <a:latin typeface="Verdana"/>
                <a:cs typeface="Verdana"/>
              </a:rPr>
              <a:t>s</a:t>
            </a:r>
            <a:r>
              <a:rPr sz="2000" spc="5" dirty="0" smtClean="0">
                <a:latin typeface="Verdana"/>
                <a:cs typeface="Verdana"/>
              </a:rPr>
              <a:t>!</a:t>
            </a:r>
            <a:r>
              <a:rPr sz="2000" spc="-5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W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nee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y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0" dirty="0" smtClean="0">
                <a:latin typeface="Verdana"/>
                <a:cs typeface="Verdana"/>
              </a:rPr>
              <a:t>u</a:t>
            </a:r>
            <a:r>
              <a:rPr sz="2000" spc="5" dirty="0" smtClean="0">
                <a:latin typeface="Verdana"/>
                <a:cs typeface="Verdana"/>
              </a:rPr>
              <a:t>r</a:t>
            </a:r>
            <a:r>
              <a:rPr sz="2000" spc="-7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he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10" dirty="0" smtClean="0">
                <a:latin typeface="Verdana"/>
                <a:cs typeface="Verdana"/>
              </a:rPr>
              <a:t>p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&amp;</a:t>
            </a:r>
            <a:r>
              <a:rPr sz="2000" spc="-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x</a:t>
            </a:r>
            <a:r>
              <a:rPr sz="2000" spc="15" dirty="0" smtClean="0">
                <a:latin typeface="Verdana"/>
                <a:cs typeface="Verdana"/>
              </a:rPr>
              <a:t>p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se</a:t>
            </a:r>
            <a:r>
              <a:rPr sz="2000" spc="5" dirty="0" smtClean="0">
                <a:latin typeface="Verdana"/>
                <a:cs typeface="Verdana"/>
              </a:rPr>
              <a:t>.</a:t>
            </a:r>
            <a:r>
              <a:rPr sz="2000" spc="-95" dirty="0" smtClean="0">
                <a:latin typeface="Verdana"/>
                <a:cs typeface="Verdana"/>
              </a:rPr>
              <a:t> </a:t>
            </a:r>
            <a:r>
              <a:rPr sz="2000" b="1" spc="-25" dirty="0" smtClean="0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sz="2000" b="1" spc="-15" dirty="0" smtClean="0">
                <a:solidFill>
                  <a:srgbClr val="FF0000"/>
                </a:solidFill>
                <a:latin typeface="Verdana"/>
                <a:cs typeface="Verdana"/>
              </a:rPr>
              <a:t>h</a:t>
            </a:r>
            <a:r>
              <a:rPr sz="2000" b="1" spc="10" dirty="0" smtClean="0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sz="2000" b="1" spc="-20" dirty="0" smtClean="0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sz="2000" b="1" spc="-5" dirty="0" smtClean="0">
                <a:solidFill>
                  <a:srgbClr val="FF0000"/>
                </a:solidFill>
                <a:latin typeface="Verdana"/>
                <a:cs typeface="Verdana"/>
              </a:rPr>
              <a:t>k</a:t>
            </a:r>
            <a:r>
              <a:rPr sz="2000" b="1" spc="5" dirty="0" smtClean="0">
                <a:solidFill>
                  <a:srgbClr val="FF0000"/>
                </a:solidFill>
                <a:latin typeface="Verdana"/>
                <a:cs typeface="Verdana"/>
              </a:rPr>
              <a:t>s!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44114" y="306070"/>
            <a:ext cx="4254500" cy="4235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750" b="1" spc="40" dirty="0" smtClean="0">
                <a:latin typeface="Verdana"/>
                <a:cs typeface="Verdana"/>
              </a:rPr>
              <a:t>W</a:t>
            </a:r>
            <a:r>
              <a:rPr sz="2750" b="1" spc="15" dirty="0" smtClean="0">
                <a:latin typeface="Verdana"/>
                <a:cs typeface="Verdana"/>
              </a:rPr>
              <a:t>e</a:t>
            </a:r>
            <a:r>
              <a:rPr sz="2750" b="1" spc="60" dirty="0" smtClean="0">
                <a:latin typeface="Verdana"/>
                <a:cs typeface="Verdana"/>
              </a:rPr>
              <a:t> </a:t>
            </a:r>
            <a:r>
              <a:rPr sz="2750" b="1" spc="-10" dirty="0" smtClean="0">
                <a:latin typeface="Verdana"/>
                <a:cs typeface="Verdana"/>
              </a:rPr>
              <a:t>N</a:t>
            </a:r>
            <a:r>
              <a:rPr sz="2750" b="1" spc="40" dirty="0" smtClean="0">
                <a:latin typeface="Verdana"/>
                <a:cs typeface="Verdana"/>
              </a:rPr>
              <a:t>ee</a:t>
            </a:r>
            <a:r>
              <a:rPr sz="2750" b="1" spc="15" dirty="0" smtClean="0">
                <a:latin typeface="Verdana"/>
                <a:cs typeface="Verdana"/>
              </a:rPr>
              <a:t>d</a:t>
            </a:r>
            <a:r>
              <a:rPr sz="2750" b="1" spc="40" dirty="0" smtClean="0">
                <a:latin typeface="Verdana"/>
                <a:cs typeface="Verdana"/>
              </a:rPr>
              <a:t> </a:t>
            </a:r>
            <a:r>
              <a:rPr sz="2750" b="1" spc="-5" dirty="0" smtClean="0">
                <a:latin typeface="Verdana"/>
                <a:cs typeface="Verdana"/>
              </a:rPr>
              <a:t>Y</a:t>
            </a:r>
            <a:r>
              <a:rPr sz="2750" b="1" spc="-20" dirty="0" smtClean="0">
                <a:latin typeface="Verdana"/>
                <a:cs typeface="Verdana"/>
              </a:rPr>
              <a:t>o</a:t>
            </a:r>
            <a:r>
              <a:rPr sz="2750" b="1" spc="-15" dirty="0" smtClean="0">
                <a:latin typeface="Verdana"/>
                <a:cs typeface="Verdana"/>
              </a:rPr>
              <a:t>u</a:t>
            </a:r>
            <a:r>
              <a:rPr sz="2750" b="1" spc="10" dirty="0" smtClean="0">
                <a:latin typeface="Verdana"/>
                <a:cs typeface="Verdana"/>
              </a:rPr>
              <a:t>r</a:t>
            </a:r>
            <a:r>
              <a:rPr sz="2750" b="1" spc="155" dirty="0" smtClean="0">
                <a:latin typeface="Verdana"/>
                <a:cs typeface="Verdana"/>
              </a:rPr>
              <a:t> </a:t>
            </a:r>
            <a:r>
              <a:rPr sz="2750" b="1" spc="-5" dirty="0" smtClean="0">
                <a:latin typeface="Verdana"/>
                <a:cs typeface="Verdana"/>
              </a:rPr>
              <a:t>I</a:t>
            </a:r>
            <a:r>
              <a:rPr sz="2750" b="1" spc="20" dirty="0" smtClean="0">
                <a:latin typeface="Verdana"/>
                <a:cs typeface="Verdana"/>
              </a:rPr>
              <a:t>d</a:t>
            </a:r>
            <a:r>
              <a:rPr sz="2750" b="1" spc="40" dirty="0" smtClean="0">
                <a:latin typeface="Verdana"/>
                <a:cs typeface="Verdana"/>
              </a:rPr>
              <a:t>e</a:t>
            </a:r>
            <a:r>
              <a:rPr sz="2750" b="1" spc="30" dirty="0" smtClean="0">
                <a:latin typeface="Verdana"/>
                <a:cs typeface="Verdana"/>
              </a:rPr>
              <a:t>a</a:t>
            </a:r>
            <a:r>
              <a:rPr sz="2750" b="1" spc="10" dirty="0" smtClean="0">
                <a:latin typeface="Verdana"/>
                <a:cs typeface="Verdana"/>
              </a:rPr>
              <a:t>s!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17778" cy="214923"/>
          </a:xfrm>
          <a:custGeom>
            <a:avLst/>
            <a:gdLst/>
            <a:ahLst/>
            <a:cxnLst/>
            <a:rect l="l" t="t" r="r" b="b"/>
            <a:pathLst>
              <a:path w="417778" h="214923">
                <a:moveTo>
                  <a:pt x="0" y="214923"/>
                </a:moveTo>
                <a:lnTo>
                  <a:pt x="42370" y="181297"/>
                </a:lnTo>
                <a:lnTo>
                  <a:pt x="116543" y="131188"/>
                </a:lnTo>
                <a:lnTo>
                  <a:pt x="194633" y="86789"/>
                </a:lnTo>
                <a:lnTo>
                  <a:pt x="276339" y="48400"/>
                </a:lnTo>
                <a:lnTo>
                  <a:pt x="361364" y="16321"/>
                </a:lnTo>
                <a:lnTo>
                  <a:pt x="417778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890776" cy="2281301"/>
          </a:xfrm>
          <a:custGeom>
            <a:avLst/>
            <a:gdLst/>
            <a:ahLst/>
            <a:cxnLst/>
            <a:rect l="l" t="t" r="r" b="b"/>
            <a:pathLst>
              <a:path w="1890776" h="2281301">
                <a:moveTo>
                  <a:pt x="1039555" y="0"/>
                </a:moveTo>
                <a:lnTo>
                  <a:pt x="1095971" y="16321"/>
                </a:lnTo>
                <a:lnTo>
                  <a:pt x="1180999" y="48400"/>
                </a:lnTo>
                <a:lnTo>
                  <a:pt x="1262710" y="86789"/>
                </a:lnTo>
                <a:lnTo>
                  <a:pt x="1340804" y="131188"/>
                </a:lnTo>
                <a:lnTo>
                  <a:pt x="1414981" y="181297"/>
                </a:lnTo>
                <a:lnTo>
                  <a:pt x="1484944" y="236817"/>
                </a:lnTo>
                <a:lnTo>
                  <a:pt x="1550392" y="297449"/>
                </a:lnTo>
                <a:lnTo>
                  <a:pt x="1611026" y="362895"/>
                </a:lnTo>
                <a:lnTo>
                  <a:pt x="1666548" y="432854"/>
                </a:lnTo>
                <a:lnTo>
                  <a:pt x="1716659" y="507028"/>
                </a:lnTo>
                <a:lnTo>
                  <a:pt x="1761058" y="585117"/>
                </a:lnTo>
                <a:lnTo>
                  <a:pt x="1799448" y="666823"/>
                </a:lnTo>
                <a:lnTo>
                  <a:pt x="1831528" y="751846"/>
                </a:lnTo>
                <a:lnTo>
                  <a:pt x="1857000" y="839886"/>
                </a:lnTo>
                <a:lnTo>
                  <a:pt x="1875565" y="930645"/>
                </a:lnTo>
                <a:lnTo>
                  <a:pt x="1886923" y="1023824"/>
                </a:lnTo>
                <a:lnTo>
                  <a:pt x="1890776" y="1119124"/>
                </a:lnTo>
                <a:lnTo>
                  <a:pt x="1886923" y="1214441"/>
                </a:lnTo>
                <a:lnTo>
                  <a:pt x="1875565" y="1307636"/>
                </a:lnTo>
                <a:lnTo>
                  <a:pt x="1857000" y="1398410"/>
                </a:lnTo>
                <a:lnTo>
                  <a:pt x="1831528" y="1486463"/>
                </a:lnTo>
                <a:lnTo>
                  <a:pt x="1799448" y="1571498"/>
                </a:lnTo>
                <a:lnTo>
                  <a:pt x="1761058" y="1653213"/>
                </a:lnTo>
                <a:lnTo>
                  <a:pt x="1716659" y="1731311"/>
                </a:lnTo>
                <a:lnTo>
                  <a:pt x="1666548" y="1805492"/>
                </a:lnTo>
                <a:lnTo>
                  <a:pt x="1611026" y="1875458"/>
                </a:lnTo>
                <a:lnTo>
                  <a:pt x="1550392" y="1940909"/>
                </a:lnTo>
                <a:lnTo>
                  <a:pt x="1484944" y="2001546"/>
                </a:lnTo>
                <a:lnTo>
                  <a:pt x="1414981" y="2057069"/>
                </a:lnTo>
                <a:lnTo>
                  <a:pt x="1340804" y="2107181"/>
                </a:lnTo>
                <a:lnTo>
                  <a:pt x="1262710" y="2151581"/>
                </a:lnTo>
                <a:lnTo>
                  <a:pt x="1180999" y="2189972"/>
                </a:lnTo>
                <a:lnTo>
                  <a:pt x="1095971" y="2222052"/>
                </a:lnTo>
                <a:lnTo>
                  <a:pt x="1007924" y="2247525"/>
                </a:lnTo>
                <a:lnTo>
                  <a:pt x="917157" y="2266090"/>
                </a:lnTo>
                <a:lnTo>
                  <a:pt x="823970" y="2277448"/>
                </a:lnTo>
                <a:lnTo>
                  <a:pt x="728662" y="2281301"/>
                </a:lnTo>
                <a:lnTo>
                  <a:pt x="633356" y="2277448"/>
                </a:lnTo>
                <a:lnTo>
                  <a:pt x="540171" y="2266090"/>
                </a:lnTo>
                <a:lnTo>
                  <a:pt x="449408" y="2247525"/>
                </a:lnTo>
                <a:lnTo>
                  <a:pt x="361364" y="2222052"/>
                </a:lnTo>
                <a:lnTo>
                  <a:pt x="276339" y="2189972"/>
                </a:lnTo>
                <a:lnTo>
                  <a:pt x="194633" y="2151581"/>
                </a:lnTo>
                <a:lnTo>
                  <a:pt x="116543" y="2107181"/>
                </a:lnTo>
                <a:lnTo>
                  <a:pt x="42370" y="2057069"/>
                </a:lnTo>
                <a:lnTo>
                  <a:pt x="0" y="2023441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7162" y="557276"/>
            <a:ext cx="1133538" cy="1133475"/>
          </a:xfrm>
          <a:custGeom>
            <a:avLst/>
            <a:gdLst/>
            <a:ahLst/>
            <a:cxnLst/>
            <a:rect l="l" t="t" r="r" b="b"/>
            <a:pathLst>
              <a:path w="1133538" h="1133475">
                <a:moveTo>
                  <a:pt x="0" y="566674"/>
                </a:moveTo>
                <a:lnTo>
                  <a:pt x="1878" y="520185"/>
                </a:lnTo>
                <a:lnTo>
                  <a:pt x="7417" y="474734"/>
                </a:lnTo>
                <a:lnTo>
                  <a:pt x="16470" y="430466"/>
                </a:lnTo>
                <a:lnTo>
                  <a:pt x="28892" y="387526"/>
                </a:lnTo>
                <a:lnTo>
                  <a:pt x="44536" y="346061"/>
                </a:lnTo>
                <a:lnTo>
                  <a:pt x="63257" y="306215"/>
                </a:lnTo>
                <a:lnTo>
                  <a:pt x="84909" y="268134"/>
                </a:lnTo>
                <a:lnTo>
                  <a:pt x="109346" y="231964"/>
                </a:lnTo>
                <a:lnTo>
                  <a:pt x="136422" y="197852"/>
                </a:lnTo>
                <a:lnTo>
                  <a:pt x="165992" y="165941"/>
                </a:lnTo>
                <a:lnTo>
                  <a:pt x="197909" y="136378"/>
                </a:lnTo>
                <a:lnTo>
                  <a:pt x="232028" y="109309"/>
                </a:lnTo>
                <a:lnTo>
                  <a:pt x="268202" y="84879"/>
                </a:lnTo>
                <a:lnTo>
                  <a:pt x="306287" y="63234"/>
                </a:lnTo>
                <a:lnTo>
                  <a:pt x="346136" y="44519"/>
                </a:lnTo>
                <a:lnTo>
                  <a:pt x="387603" y="28880"/>
                </a:lnTo>
                <a:lnTo>
                  <a:pt x="430542" y="16463"/>
                </a:lnTo>
                <a:lnTo>
                  <a:pt x="474808" y="7414"/>
                </a:lnTo>
                <a:lnTo>
                  <a:pt x="520255" y="1877"/>
                </a:lnTo>
                <a:lnTo>
                  <a:pt x="566737" y="0"/>
                </a:lnTo>
                <a:lnTo>
                  <a:pt x="613219" y="1877"/>
                </a:lnTo>
                <a:lnTo>
                  <a:pt x="658667" y="7414"/>
                </a:lnTo>
                <a:lnTo>
                  <a:pt x="702936" y="16463"/>
                </a:lnTo>
                <a:lnTo>
                  <a:pt x="745878" y="28880"/>
                </a:lnTo>
                <a:lnTo>
                  <a:pt x="787348" y="44519"/>
                </a:lnTo>
                <a:lnTo>
                  <a:pt x="827201" y="63234"/>
                </a:lnTo>
                <a:lnTo>
                  <a:pt x="865290" y="84879"/>
                </a:lnTo>
                <a:lnTo>
                  <a:pt x="901469" y="109309"/>
                </a:lnTo>
                <a:lnTo>
                  <a:pt x="935592" y="136378"/>
                </a:lnTo>
                <a:lnTo>
                  <a:pt x="967514" y="165941"/>
                </a:lnTo>
                <a:lnTo>
                  <a:pt x="997088" y="197852"/>
                </a:lnTo>
                <a:lnTo>
                  <a:pt x="1024169" y="231964"/>
                </a:lnTo>
                <a:lnTo>
                  <a:pt x="1048611" y="268134"/>
                </a:lnTo>
                <a:lnTo>
                  <a:pt x="1070267" y="306215"/>
                </a:lnTo>
                <a:lnTo>
                  <a:pt x="1088992" y="346061"/>
                </a:lnTo>
                <a:lnTo>
                  <a:pt x="1104639" y="387526"/>
                </a:lnTo>
                <a:lnTo>
                  <a:pt x="1117063" y="430466"/>
                </a:lnTo>
                <a:lnTo>
                  <a:pt x="1126119" y="474734"/>
                </a:lnTo>
                <a:lnTo>
                  <a:pt x="1131659" y="520185"/>
                </a:lnTo>
                <a:lnTo>
                  <a:pt x="1133538" y="566674"/>
                </a:lnTo>
                <a:lnTo>
                  <a:pt x="1131659" y="613163"/>
                </a:lnTo>
                <a:lnTo>
                  <a:pt x="1126119" y="658616"/>
                </a:lnTo>
                <a:lnTo>
                  <a:pt x="1117063" y="702889"/>
                </a:lnTo>
                <a:lnTo>
                  <a:pt x="1104639" y="745834"/>
                </a:lnTo>
                <a:lnTo>
                  <a:pt x="1088992" y="787306"/>
                </a:lnTo>
                <a:lnTo>
                  <a:pt x="1070267" y="827160"/>
                </a:lnTo>
                <a:lnTo>
                  <a:pt x="1048611" y="865249"/>
                </a:lnTo>
                <a:lnTo>
                  <a:pt x="1024169" y="901427"/>
                </a:lnTo>
                <a:lnTo>
                  <a:pt x="997088" y="935549"/>
                </a:lnTo>
                <a:lnTo>
                  <a:pt x="967514" y="967470"/>
                </a:lnTo>
                <a:lnTo>
                  <a:pt x="935592" y="997042"/>
                </a:lnTo>
                <a:lnTo>
                  <a:pt x="901469" y="1024120"/>
                </a:lnTo>
                <a:lnTo>
                  <a:pt x="865290" y="1048559"/>
                </a:lnTo>
                <a:lnTo>
                  <a:pt x="827201" y="1070213"/>
                </a:lnTo>
                <a:lnTo>
                  <a:pt x="787348" y="1088935"/>
                </a:lnTo>
                <a:lnTo>
                  <a:pt x="745878" y="1104580"/>
                </a:lnTo>
                <a:lnTo>
                  <a:pt x="702936" y="1117003"/>
                </a:lnTo>
                <a:lnTo>
                  <a:pt x="658667" y="1126057"/>
                </a:lnTo>
                <a:lnTo>
                  <a:pt x="613219" y="1131596"/>
                </a:lnTo>
                <a:lnTo>
                  <a:pt x="566737" y="1133475"/>
                </a:lnTo>
                <a:lnTo>
                  <a:pt x="520255" y="1131596"/>
                </a:lnTo>
                <a:lnTo>
                  <a:pt x="474808" y="1126057"/>
                </a:lnTo>
                <a:lnTo>
                  <a:pt x="430542" y="1117003"/>
                </a:lnTo>
                <a:lnTo>
                  <a:pt x="387603" y="1104580"/>
                </a:lnTo>
                <a:lnTo>
                  <a:pt x="346136" y="1088935"/>
                </a:lnTo>
                <a:lnTo>
                  <a:pt x="306287" y="1070213"/>
                </a:lnTo>
                <a:lnTo>
                  <a:pt x="268202" y="1048559"/>
                </a:lnTo>
                <a:lnTo>
                  <a:pt x="232028" y="1024120"/>
                </a:lnTo>
                <a:lnTo>
                  <a:pt x="197909" y="997042"/>
                </a:lnTo>
                <a:lnTo>
                  <a:pt x="165992" y="967470"/>
                </a:lnTo>
                <a:lnTo>
                  <a:pt x="136422" y="935549"/>
                </a:lnTo>
                <a:lnTo>
                  <a:pt x="109346" y="901427"/>
                </a:lnTo>
                <a:lnTo>
                  <a:pt x="84909" y="865249"/>
                </a:lnTo>
                <a:lnTo>
                  <a:pt x="63257" y="827160"/>
                </a:lnTo>
                <a:lnTo>
                  <a:pt x="44536" y="787306"/>
                </a:lnTo>
                <a:lnTo>
                  <a:pt x="28892" y="745834"/>
                </a:lnTo>
                <a:lnTo>
                  <a:pt x="16470" y="702889"/>
                </a:lnTo>
                <a:lnTo>
                  <a:pt x="7417" y="658616"/>
                </a:lnTo>
                <a:lnTo>
                  <a:pt x="1878" y="613163"/>
                </a:lnTo>
                <a:lnTo>
                  <a:pt x="0" y="56667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00100"/>
            <a:ext cx="1547876" cy="1647825"/>
          </a:xfrm>
          <a:custGeom>
            <a:avLst/>
            <a:gdLst/>
            <a:ahLst/>
            <a:cxnLst/>
            <a:rect l="l" t="t" r="r" b="b"/>
            <a:pathLst>
              <a:path w="1547876" h="1647825">
                <a:moveTo>
                  <a:pt x="0" y="431070"/>
                </a:moveTo>
                <a:lnTo>
                  <a:pt x="23429" y="389861"/>
                </a:lnTo>
                <a:lnTo>
                  <a:pt x="58956" y="337276"/>
                </a:lnTo>
                <a:lnTo>
                  <a:pt x="98319" y="287679"/>
                </a:lnTo>
                <a:lnTo>
                  <a:pt x="141308" y="241284"/>
                </a:lnTo>
                <a:lnTo>
                  <a:pt x="187709" y="198301"/>
                </a:lnTo>
                <a:lnTo>
                  <a:pt x="237310" y="158943"/>
                </a:lnTo>
                <a:lnTo>
                  <a:pt x="289900" y="123421"/>
                </a:lnTo>
                <a:lnTo>
                  <a:pt x="345267" y="91948"/>
                </a:lnTo>
                <a:lnTo>
                  <a:pt x="403198" y="64736"/>
                </a:lnTo>
                <a:lnTo>
                  <a:pt x="463482" y="41996"/>
                </a:lnTo>
                <a:lnTo>
                  <a:pt x="525906" y="23940"/>
                </a:lnTo>
                <a:lnTo>
                  <a:pt x="590258" y="10781"/>
                </a:lnTo>
                <a:lnTo>
                  <a:pt x="656327" y="2730"/>
                </a:lnTo>
                <a:lnTo>
                  <a:pt x="723900" y="0"/>
                </a:lnTo>
                <a:lnTo>
                  <a:pt x="791473" y="2730"/>
                </a:lnTo>
                <a:lnTo>
                  <a:pt x="857543" y="10781"/>
                </a:lnTo>
                <a:lnTo>
                  <a:pt x="921897" y="23940"/>
                </a:lnTo>
                <a:lnTo>
                  <a:pt x="984324" y="41996"/>
                </a:lnTo>
                <a:lnTo>
                  <a:pt x="1044611" y="64736"/>
                </a:lnTo>
                <a:lnTo>
                  <a:pt x="1102546" y="91948"/>
                </a:lnTo>
                <a:lnTo>
                  <a:pt x="1157917" y="123421"/>
                </a:lnTo>
                <a:lnTo>
                  <a:pt x="1210511" y="158943"/>
                </a:lnTo>
                <a:lnTo>
                  <a:pt x="1260117" y="198301"/>
                </a:lnTo>
                <a:lnTo>
                  <a:pt x="1306523" y="241284"/>
                </a:lnTo>
                <a:lnTo>
                  <a:pt x="1349516" y="287679"/>
                </a:lnTo>
                <a:lnTo>
                  <a:pt x="1388884" y="337276"/>
                </a:lnTo>
                <a:lnTo>
                  <a:pt x="1424415" y="389861"/>
                </a:lnTo>
                <a:lnTo>
                  <a:pt x="1455897" y="445224"/>
                </a:lnTo>
                <a:lnTo>
                  <a:pt x="1483118" y="503152"/>
                </a:lnTo>
                <a:lnTo>
                  <a:pt x="1505865" y="563432"/>
                </a:lnTo>
                <a:lnTo>
                  <a:pt x="1523926" y="625854"/>
                </a:lnTo>
                <a:lnTo>
                  <a:pt x="1537090" y="690206"/>
                </a:lnTo>
                <a:lnTo>
                  <a:pt x="1545144" y="756274"/>
                </a:lnTo>
                <a:lnTo>
                  <a:pt x="1547876" y="823849"/>
                </a:lnTo>
                <a:lnTo>
                  <a:pt x="1545144" y="891424"/>
                </a:lnTo>
                <a:lnTo>
                  <a:pt x="1537090" y="957495"/>
                </a:lnTo>
                <a:lnTo>
                  <a:pt x="1523926" y="1021850"/>
                </a:lnTo>
                <a:lnTo>
                  <a:pt x="1505865" y="1084278"/>
                </a:lnTo>
                <a:lnTo>
                  <a:pt x="1483118" y="1144565"/>
                </a:lnTo>
                <a:lnTo>
                  <a:pt x="1455897" y="1202500"/>
                </a:lnTo>
                <a:lnTo>
                  <a:pt x="1424415" y="1257871"/>
                </a:lnTo>
                <a:lnTo>
                  <a:pt x="1388884" y="1310466"/>
                </a:lnTo>
                <a:lnTo>
                  <a:pt x="1349516" y="1360072"/>
                </a:lnTo>
                <a:lnTo>
                  <a:pt x="1306523" y="1406477"/>
                </a:lnTo>
                <a:lnTo>
                  <a:pt x="1260117" y="1449469"/>
                </a:lnTo>
                <a:lnTo>
                  <a:pt x="1210511" y="1488837"/>
                </a:lnTo>
                <a:lnTo>
                  <a:pt x="1157917" y="1524367"/>
                </a:lnTo>
                <a:lnTo>
                  <a:pt x="1102546" y="1555848"/>
                </a:lnTo>
                <a:lnTo>
                  <a:pt x="1044611" y="1583068"/>
                </a:lnTo>
                <a:lnTo>
                  <a:pt x="984324" y="1605815"/>
                </a:lnTo>
                <a:lnTo>
                  <a:pt x="921897" y="1623876"/>
                </a:lnTo>
                <a:lnTo>
                  <a:pt x="857543" y="1637039"/>
                </a:lnTo>
                <a:lnTo>
                  <a:pt x="791473" y="1645093"/>
                </a:lnTo>
                <a:lnTo>
                  <a:pt x="723900" y="1647825"/>
                </a:lnTo>
                <a:lnTo>
                  <a:pt x="656327" y="1645093"/>
                </a:lnTo>
                <a:lnTo>
                  <a:pt x="590258" y="1637039"/>
                </a:lnTo>
                <a:lnTo>
                  <a:pt x="525906" y="1623876"/>
                </a:lnTo>
                <a:lnTo>
                  <a:pt x="463482" y="1605815"/>
                </a:lnTo>
                <a:lnTo>
                  <a:pt x="403198" y="1583068"/>
                </a:lnTo>
                <a:lnTo>
                  <a:pt x="345267" y="1555848"/>
                </a:lnTo>
                <a:lnTo>
                  <a:pt x="289900" y="1524367"/>
                </a:lnTo>
                <a:lnTo>
                  <a:pt x="237310" y="1488837"/>
                </a:lnTo>
                <a:lnTo>
                  <a:pt x="187709" y="1449469"/>
                </a:lnTo>
                <a:lnTo>
                  <a:pt x="141308" y="1406477"/>
                </a:lnTo>
                <a:lnTo>
                  <a:pt x="98319" y="1360072"/>
                </a:lnTo>
                <a:lnTo>
                  <a:pt x="58956" y="1310466"/>
                </a:lnTo>
                <a:lnTo>
                  <a:pt x="23429" y="1257871"/>
                </a:lnTo>
                <a:lnTo>
                  <a:pt x="0" y="1216657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7662" y="747776"/>
            <a:ext cx="752475" cy="752475"/>
          </a:xfrm>
          <a:custGeom>
            <a:avLst/>
            <a:gdLst/>
            <a:ahLst/>
            <a:cxnLst/>
            <a:rect l="l" t="t" r="r" b="b"/>
            <a:pathLst>
              <a:path w="752475" h="752475">
                <a:moveTo>
                  <a:pt x="0" y="376174"/>
                </a:moveTo>
                <a:lnTo>
                  <a:pt x="4924" y="315152"/>
                </a:lnTo>
                <a:lnTo>
                  <a:pt x="19181" y="257267"/>
                </a:lnTo>
                <a:lnTo>
                  <a:pt x="41995" y="203292"/>
                </a:lnTo>
                <a:lnTo>
                  <a:pt x="72593" y="154003"/>
                </a:lnTo>
                <a:lnTo>
                  <a:pt x="110199" y="110172"/>
                </a:lnTo>
                <a:lnTo>
                  <a:pt x="154038" y="72574"/>
                </a:lnTo>
                <a:lnTo>
                  <a:pt x="203337" y="41984"/>
                </a:lnTo>
                <a:lnTo>
                  <a:pt x="257319" y="19175"/>
                </a:lnTo>
                <a:lnTo>
                  <a:pt x="315211" y="4923"/>
                </a:lnTo>
                <a:lnTo>
                  <a:pt x="376237" y="0"/>
                </a:lnTo>
                <a:lnTo>
                  <a:pt x="407094" y="1246"/>
                </a:lnTo>
                <a:lnTo>
                  <a:pt x="466649" y="10931"/>
                </a:lnTo>
                <a:lnTo>
                  <a:pt x="522683" y="29559"/>
                </a:lnTo>
                <a:lnTo>
                  <a:pt x="574420" y="56355"/>
                </a:lnTo>
                <a:lnTo>
                  <a:pt x="621086" y="90546"/>
                </a:lnTo>
                <a:lnTo>
                  <a:pt x="661906" y="131357"/>
                </a:lnTo>
                <a:lnTo>
                  <a:pt x="696104" y="178014"/>
                </a:lnTo>
                <a:lnTo>
                  <a:pt x="722907" y="229742"/>
                </a:lnTo>
                <a:lnTo>
                  <a:pt x="741540" y="285769"/>
                </a:lnTo>
                <a:lnTo>
                  <a:pt x="751227" y="345319"/>
                </a:lnTo>
                <a:lnTo>
                  <a:pt x="752475" y="376174"/>
                </a:lnTo>
                <a:lnTo>
                  <a:pt x="751227" y="407029"/>
                </a:lnTo>
                <a:lnTo>
                  <a:pt x="741540" y="466586"/>
                </a:lnTo>
                <a:lnTo>
                  <a:pt x="722907" y="522624"/>
                </a:lnTo>
                <a:lnTo>
                  <a:pt x="696104" y="574369"/>
                </a:lnTo>
                <a:lnTo>
                  <a:pt x="661906" y="621044"/>
                </a:lnTo>
                <a:lnTo>
                  <a:pt x="621086" y="661874"/>
                </a:lnTo>
                <a:lnTo>
                  <a:pt x="574420" y="696083"/>
                </a:lnTo>
                <a:lnTo>
                  <a:pt x="522683" y="722895"/>
                </a:lnTo>
                <a:lnTo>
                  <a:pt x="466649" y="741535"/>
                </a:lnTo>
                <a:lnTo>
                  <a:pt x="407094" y="751227"/>
                </a:lnTo>
                <a:lnTo>
                  <a:pt x="376237" y="752475"/>
                </a:lnTo>
                <a:lnTo>
                  <a:pt x="345380" y="751227"/>
                </a:lnTo>
                <a:lnTo>
                  <a:pt x="285825" y="741535"/>
                </a:lnTo>
                <a:lnTo>
                  <a:pt x="229791" y="722895"/>
                </a:lnTo>
                <a:lnTo>
                  <a:pt x="178054" y="696083"/>
                </a:lnTo>
                <a:lnTo>
                  <a:pt x="131388" y="661874"/>
                </a:lnTo>
                <a:lnTo>
                  <a:pt x="90568" y="621044"/>
                </a:lnTo>
                <a:lnTo>
                  <a:pt x="56370" y="574369"/>
                </a:lnTo>
                <a:lnTo>
                  <a:pt x="29567" y="522624"/>
                </a:lnTo>
                <a:lnTo>
                  <a:pt x="10934" y="466586"/>
                </a:lnTo>
                <a:lnTo>
                  <a:pt x="1247" y="407029"/>
                </a:lnTo>
                <a:lnTo>
                  <a:pt x="0" y="37617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0275" y="824738"/>
            <a:ext cx="4391025" cy="552450"/>
          </a:xfrm>
          <a:custGeom>
            <a:avLst/>
            <a:gdLst/>
            <a:ahLst/>
            <a:cxnLst/>
            <a:rect l="l" t="t" r="r" b="b"/>
            <a:pathLst>
              <a:path w="4391025" h="552450">
                <a:moveTo>
                  <a:pt x="0" y="552450"/>
                </a:moveTo>
                <a:lnTo>
                  <a:pt x="4391025" y="552450"/>
                </a:lnTo>
                <a:lnTo>
                  <a:pt x="4391025" y="0"/>
                </a:lnTo>
                <a:lnTo>
                  <a:pt x="0" y="0"/>
                </a:lnTo>
                <a:lnTo>
                  <a:pt x="0" y="552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4464" rIns="0" bIns="0" rtlCol="0">
            <a:noAutofit/>
          </a:bodyPr>
          <a:lstStyle/>
          <a:p>
            <a:pPr marL="194310">
              <a:lnSpc>
                <a:spcPct val="100000"/>
              </a:lnSpc>
            </a:pPr>
            <a:r>
              <a:rPr sz="3600" b="1" spc="-20" dirty="0" smtClean="0">
                <a:solidFill>
                  <a:srgbClr val="010F28"/>
                </a:solidFill>
                <a:latin typeface="Verdana"/>
                <a:cs typeface="Verdana"/>
              </a:rPr>
              <a:t>Wh</a:t>
            </a:r>
            <a:r>
              <a:rPr sz="3600" b="1" spc="0" dirty="0" smtClean="0">
                <a:solidFill>
                  <a:srgbClr val="010F28"/>
                </a:solidFill>
                <a:latin typeface="Verdana"/>
                <a:cs typeface="Verdana"/>
              </a:rPr>
              <a:t>at</a:t>
            </a:r>
            <a:r>
              <a:rPr sz="3600" b="1" spc="-30" dirty="0" smtClean="0">
                <a:solidFill>
                  <a:srgbClr val="010F28"/>
                </a:solidFill>
                <a:latin typeface="Verdana"/>
                <a:cs typeface="Verdana"/>
              </a:rPr>
              <a:t> </a:t>
            </a:r>
            <a:r>
              <a:rPr sz="3600" b="1" spc="-20" dirty="0" smtClean="0">
                <a:solidFill>
                  <a:srgbClr val="010F28"/>
                </a:solidFill>
                <a:latin typeface="Verdana"/>
                <a:cs typeface="Verdana"/>
              </a:rPr>
              <a:t>c</a:t>
            </a:r>
            <a:r>
              <a:rPr sz="3600" b="1" spc="0" dirty="0" smtClean="0">
                <a:solidFill>
                  <a:srgbClr val="010F28"/>
                </a:solidFill>
                <a:latin typeface="Verdana"/>
                <a:cs typeface="Verdana"/>
              </a:rPr>
              <a:t>an</a:t>
            </a:r>
            <a:r>
              <a:rPr sz="3600" b="1" spc="15" dirty="0" smtClean="0">
                <a:solidFill>
                  <a:srgbClr val="010F28"/>
                </a:solidFill>
                <a:latin typeface="Verdana"/>
                <a:cs typeface="Verdana"/>
              </a:rPr>
              <a:t> </a:t>
            </a:r>
            <a:r>
              <a:rPr sz="3600" b="1" spc="0" dirty="0" smtClean="0">
                <a:solidFill>
                  <a:srgbClr val="010F28"/>
                </a:solidFill>
                <a:latin typeface="Verdana"/>
                <a:cs typeface="Verdana"/>
              </a:rPr>
              <a:t>we</a:t>
            </a:r>
            <a:r>
              <a:rPr sz="3600" b="1" spc="-25" dirty="0" smtClean="0">
                <a:solidFill>
                  <a:srgbClr val="010F28"/>
                </a:solidFill>
                <a:latin typeface="Verdana"/>
                <a:cs typeface="Verdana"/>
              </a:rPr>
              <a:t> </a:t>
            </a:r>
            <a:r>
              <a:rPr sz="3600" b="1" spc="25" dirty="0" smtClean="0">
                <a:solidFill>
                  <a:srgbClr val="010F28"/>
                </a:solidFill>
                <a:latin typeface="Verdana"/>
                <a:cs typeface="Verdana"/>
              </a:rPr>
              <a:t>d</a:t>
            </a:r>
            <a:r>
              <a:rPr sz="3600" b="1" spc="0" dirty="0" smtClean="0">
                <a:solidFill>
                  <a:srgbClr val="010F28"/>
                </a:solidFill>
                <a:latin typeface="Verdana"/>
                <a:cs typeface="Verdana"/>
              </a:rPr>
              <a:t>o?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90954" y="1882775"/>
            <a:ext cx="4749800" cy="2178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32485">
              <a:lnSpc>
                <a:spcPct val="100000"/>
              </a:lnSpc>
            </a:pP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s </a:t>
            </a:r>
            <a:r>
              <a:rPr sz="2400" spc="10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n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d</a:t>
            </a:r>
            <a:r>
              <a:rPr sz="2400" spc="15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v</a:t>
            </a:r>
            <a:r>
              <a:rPr sz="2400" spc="15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d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ua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l</a:t>
            </a:r>
            <a:r>
              <a:rPr sz="2400" spc="6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spc="-25" dirty="0" smtClean="0">
                <a:solidFill>
                  <a:srgbClr val="F98824"/>
                </a:solidFill>
                <a:latin typeface="Verdana"/>
                <a:cs typeface="Verdana"/>
              </a:rPr>
              <a:t>f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c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</a:t>
            </a:r>
            <a:r>
              <a:rPr sz="2400" spc="10" dirty="0" smtClean="0">
                <a:solidFill>
                  <a:srgbClr val="F98824"/>
                </a:solidFill>
                <a:latin typeface="Verdana"/>
                <a:cs typeface="Verdana"/>
              </a:rPr>
              <a:t>l</a:t>
            </a: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y?</a:t>
            </a:r>
            <a:endParaRPr sz="24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61"/>
              </a:spcBef>
            </a:pPr>
            <a:endParaRPr sz="1200"/>
          </a:p>
          <a:p>
            <a:pPr marL="1243965">
              <a:lnSpc>
                <a:spcPct val="100000"/>
              </a:lnSpc>
            </a:pPr>
            <a:r>
              <a:rPr sz="2400" spc="-15" dirty="0" smtClean="0">
                <a:solidFill>
                  <a:srgbClr val="F98824"/>
                </a:solidFill>
                <a:latin typeface="Verdana"/>
                <a:cs typeface="Verdana"/>
              </a:rPr>
              <a:t>w</a:t>
            </a:r>
            <a:r>
              <a:rPr sz="2400" spc="10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2400" spc="25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h</a:t>
            </a:r>
            <a:r>
              <a:rPr sz="2400" spc="-4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spc="-3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2400" spc="7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dep</a:t>
            </a:r>
            <a:r>
              <a:rPr sz="2400" spc="-1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2400" spc="25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-10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2400" spc="-25" dirty="0" smtClean="0">
                <a:solidFill>
                  <a:srgbClr val="F98824"/>
                </a:solidFill>
                <a:latin typeface="Verdana"/>
                <a:cs typeface="Verdana"/>
              </a:rPr>
              <a:t>n</a:t>
            </a:r>
            <a:r>
              <a:rPr sz="2400" spc="25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?</a:t>
            </a:r>
            <a:endParaRPr sz="24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10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h</a:t>
            </a:r>
            <a:r>
              <a:rPr sz="2400" spc="2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2400" spc="-3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g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h</a:t>
            </a:r>
            <a:r>
              <a:rPr sz="2400" spc="-3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2400" spc="15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spc="15" dirty="0" smtClean="0">
                <a:solidFill>
                  <a:srgbClr val="F98824"/>
                </a:solidFill>
                <a:latin typeface="Verdana"/>
                <a:cs typeface="Verdana"/>
              </a:rPr>
              <a:t>c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spc="-1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p</a:t>
            </a:r>
            <a:r>
              <a:rPr sz="2400" spc="-20" dirty="0" smtClean="0">
                <a:solidFill>
                  <a:srgbClr val="F98824"/>
                </a:solidFill>
                <a:latin typeface="Verdana"/>
                <a:cs typeface="Verdana"/>
              </a:rPr>
              <a:t>u</a:t>
            </a:r>
            <a:r>
              <a:rPr sz="2400" spc="15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2400" spc="0" dirty="0" smtClean="0">
                <a:solidFill>
                  <a:srgbClr val="F98824"/>
                </a:solidFill>
                <a:latin typeface="Verdana"/>
                <a:cs typeface="Verdana"/>
              </a:rPr>
              <a:t>?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76450" y="1743075"/>
            <a:ext cx="466725" cy="476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96050" y="2562225"/>
            <a:ext cx="1371600" cy="685800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04925" y="4086225"/>
            <a:ext cx="819150" cy="657225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6450" y="4086225"/>
            <a:ext cx="1362075" cy="6858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00425" y="4076700"/>
            <a:ext cx="809625" cy="657225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24325" y="4086225"/>
            <a:ext cx="1362075" cy="68580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3999" cy="5143497"/>
          </a:xfrm>
          <a:custGeom>
            <a:avLst/>
            <a:gdLst/>
            <a:ahLst/>
            <a:cxnLst/>
            <a:rect l="l" t="t" r="r" b="b"/>
            <a:pathLst>
              <a:path w="9143999" h="5143497">
                <a:moveTo>
                  <a:pt x="1290239" y="0"/>
                </a:moveTo>
                <a:lnTo>
                  <a:pt x="0" y="0"/>
                </a:lnTo>
                <a:lnTo>
                  <a:pt x="0" y="5143497"/>
                </a:lnTo>
                <a:lnTo>
                  <a:pt x="1290254" y="5143497"/>
                </a:lnTo>
                <a:lnTo>
                  <a:pt x="1204785" y="5035796"/>
                </a:lnTo>
                <a:lnTo>
                  <a:pt x="1024886" y="4769485"/>
                </a:lnTo>
                <a:lnTo>
                  <a:pt x="865491" y="4489114"/>
                </a:lnTo>
                <a:lnTo>
                  <a:pt x="727673" y="4195756"/>
                </a:lnTo>
                <a:lnTo>
                  <a:pt x="612504" y="3890486"/>
                </a:lnTo>
                <a:lnTo>
                  <a:pt x="521060" y="3574376"/>
                </a:lnTo>
                <a:lnTo>
                  <a:pt x="454414" y="3248501"/>
                </a:lnTo>
                <a:lnTo>
                  <a:pt x="413639" y="2913934"/>
                </a:lnTo>
                <a:lnTo>
                  <a:pt x="399808" y="2571750"/>
                </a:lnTo>
                <a:lnTo>
                  <a:pt x="413639" y="2229558"/>
                </a:lnTo>
                <a:lnTo>
                  <a:pt x="454414" y="1894986"/>
                </a:lnTo>
                <a:lnTo>
                  <a:pt x="521060" y="1569106"/>
                </a:lnTo>
                <a:lnTo>
                  <a:pt x="612504" y="1252994"/>
                </a:lnTo>
                <a:lnTo>
                  <a:pt x="727673" y="947721"/>
                </a:lnTo>
                <a:lnTo>
                  <a:pt x="865491" y="654362"/>
                </a:lnTo>
                <a:lnTo>
                  <a:pt x="1024886" y="373991"/>
                </a:lnTo>
                <a:lnTo>
                  <a:pt x="1204785" y="107681"/>
                </a:lnTo>
                <a:lnTo>
                  <a:pt x="1290239" y="0"/>
                </a:lnTo>
                <a:close/>
              </a:path>
              <a:path w="9143999" h="5143497">
                <a:moveTo>
                  <a:pt x="9143999" y="0"/>
                </a:moveTo>
                <a:lnTo>
                  <a:pt x="7853768" y="0"/>
                </a:lnTo>
                <a:lnTo>
                  <a:pt x="7939223" y="107681"/>
                </a:lnTo>
                <a:lnTo>
                  <a:pt x="8119122" y="373991"/>
                </a:lnTo>
                <a:lnTo>
                  <a:pt x="8278518" y="654362"/>
                </a:lnTo>
                <a:lnTo>
                  <a:pt x="8416337" y="947721"/>
                </a:lnTo>
                <a:lnTo>
                  <a:pt x="8531506" y="1252994"/>
                </a:lnTo>
                <a:lnTo>
                  <a:pt x="8622951" y="1569106"/>
                </a:lnTo>
                <a:lnTo>
                  <a:pt x="8689598" y="1894986"/>
                </a:lnTo>
                <a:lnTo>
                  <a:pt x="8730373" y="2229558"/>
                </a:lnTo>
                <a:lnTo>
                  <a:pt x="8744204" y="2571750"/>
                </a:lnTo>
                <a:lnTo>
                  <a:pt x="8730373" y="2913934"/>
                </a:lnTo>
                <a:lnTo>
                  <a:pt x="8689598" y="3248501"/>
                </a:lnTo>
                <a:lnTo>
                  <a:pt x="8622951" y="3574376"/>
                </a:lnTo>
                <a:lnTo>
                  <a:pt x="8531506" y="3890486"/>
                </a:lnTo>
                <a:lnTo>
                  <a:pt x="8416337" y="4195756"/>
                </a:lnTo>
                <a:lnTo>
                  <a:pt x="8278518" y="4489114"/>
                </a:lnTo>
                <a:lnTo>
                  <a:pt x="8119122" y="4769485"/>
                </a:lnTo>
                <a:lnTo>
                  <a:pt x="7939223" y="5035796"/>
                </a:lnTo>
                <a:lnTo>
                  <a:pt x="7853753" y="5143497"/>
                </a:lnTo>
                <a:lnTo>
                  <a:pt x="9143999" y="5143497"/>
                </a:lnTo>
                <a:lnTo>
                  <a:pt x="9143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762" y="0"/>
            <a:ext cx="1006980" cy="2576449"/>
          </a:xfrm>
          <a:custGeom>
            <a:avLst/>
            <a:gdLst/>
            <a:ahLst/>
            <a:cxnLst/>
            <a:rect l="l" t="t" r="r" b="b"/>
            <a:pathLst>
              <a:path w="1006980" h="2576449">
                <a:moveTo>
                  <a:pt x="0" y="2576449"/>
                </a:moveTo>
                <a:lnTo>
                  <a:pt x="12630" y="2263979"/>
                </a:lnTo>
                <a:lnTo>
                  <a:pt x="49866" y="1958463"/>
                </a:lnTo>
                <a:lnTo>
                  <a:pt x="110729" y="1660884"/>
                </a:lnTo>
                <a:lnTo>
                  <a:pt x="194237" y="1372220"/>
                </a:lnTo>
                <a:lnTo>
                  <a:pt x="299410" y="1093454"/>
                </a:lnTo>
                <a:lnTo>
                  <a:pt x="425268" y="825565"/>
                </a:lnTo>
                <a:lnTo>
                  <a:pt x="570829" y="569534"/>
                </a:lnTo>
                <a:lnTo>
                  <a:pt x="735114" y="326342"/>
                </a:lnTo>
                <a:lnTo>
                  <a:pt x="917142" y="96969"/>
                </a:lnTo>
                <a:lnTo>
                  <a:pt x="100698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9830" y="0"/>
            <a:ext cx="1006996" cy="5143496"/>
          </a:xfrm>
          <a:custGeom>
            <a:avLst/>
            <a:gdLst/>
            <a:ahLst/>
            <a:cxnLst/>
            <a:rect l="l" t="t" r="r" b="b"/>
            <a:pathLst>
              <a:path w="1006996" h="5143496">
                <a:moveTo>
                  <a:pt x="0" y="0"/>
                </a:moveTo>
                <a:lnTo>
                  <a:pt x="89838" y="96969"/>
                </a:lnTo>
                <a:lnTo>
                  <a:pt x="271867" y="326342"/>
                </a:lnTo>
                <a:lnTo>
                  <a:pt x="436154" y="569534"/>
                </a:lnTo>
                <a:lnTo>
                  <a:pt x="581717" y="825565"/>
                </a:lnTo>
                <a:lnTo>
                  <a:pt x="707577" y="1093454"/>
                </a:lnTo>
                <a:lnTo>
                  <a:pt x="812753" y="1372220"/>
                </a:lnTo>
                <a:lnTo>
                  <a:pt x="896263" y="1660884"/>
                </a:lnTo>
                <a:lnTo>
                  <a:pt x="957127" y="1958463"/>
                </a:lnTo>
                <a:lnTo>
                  <a:pt x="994365" y="2263979"/>
                </a:lnTo>
                <a:lnTo>
                  <a:pt x="1006996" y="2576449"/>
                </a:lnTo>
                <a:lnTo>
                  <a:pt x="994365" y="2888936"/>
                </a:lnTo>
                <a:lnTo>
                  <a:pt x="957127" y="3194466"/>
                </a:lnTo>
                <a:lnTo>
                  <a:pt x="896263" y="3492058"/>
                </a:lnTo>
                <a:lnTo>
                  <a:pt x="812753" y="3780732"/>
                </a:lnTo>
                <a:lnTo>
                  <a:pt x="707577" y="4059507"/>
                </a:lnTo>
                <a:lnTo>
                  <a:pt x="581717" y="4327402"/>
                </a:lnTo>
                <a:lnTo>
                  <a:pt x="436154" y="4583438"/>
                </a:lnTo>
                <a:lnTo>
                  <a:pt x="271867" y="4826632"/>
                </a:lnTo>
                <a:lnTo>
                  <a:pt x="89838" y="5056006"/>
                </a:lnTo>
                <a:lnTo>
                  <a:pt x="8783" y="5143496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6762" y="2576448"/>
            <a:ext cx="998197" cy="2567047"/>
          </a:xfrm>
          <a:custGeom>
            <a:avLst/>
            <a:gdLst/>
            <a:ahLst/>
            <a:cxnLst/>
            <a:rect l="l" t="t" r="r" b="b"/>
            <a:pathLst>
              <a:path w="998197" h="2567047">
                <a:moveTo>
                  <a:pt x="998197" y="2567047"/>
                </a:moveTo>
                <a:lnTo>
                  <a:pt x="917142" y="2479557"/>
                </a:lnTo>
                <a:lnTo>
                  <a:pt x="735114" y="2250183"/>
                </a:lnTo>
                <a:lnTo>
                  <a:pt x="570829" y="2006989"/>
                </a:lnTo>
                <a:lnTo>
                  <a:pt x="425268" y="1750953"/>
                </a:lnTo>
                <a:lnTo>
                  <a:pt x="299410" y="1483058"/>
                </a:lnTo>
                <a:lnTo>
                  <a:pt x="194237" y="1204283"/>
                </a:lnTo>
                <a:lnTo>
                  <a:pt x="110729" y="915609"/>
                </a:lnTo>
                <a:lnTo>
                  <a:pt x="49866" y="618017"/>
                </a:lnTo>
                <a:lnTo>
                  <a:pt x="12630" y="312487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4912" y="0"/>
            <a:ext cx="1197981" cy="2576449"/>
          </a:xfrm>
          <a:custGeom>
            <a:avLst/>
            <a:gdLst/>
            <a:ahLst/>
            <a:cxnLst/>
            <a:rect l="l" t="t" r="r" b="b"/>
            <a:pathLst>
              <a:path w="1197981" h="2576449">
                <a:moveTo>
                  <a:pt x="0" y="2576449"/>
                </a:moveTo>
                <a:lnTo>
                  <a:pt x="11177" y="2299907"/>
                </a:lnTo>
                <a:lnTo>
                  <a:pt x="44130" y="2029522"/>
                </a:lnTo>
                <a:lnTo>
                  <a:pt x="97992" y="1766161"/>
                </a:lnTo>
                <a:lnTo>
                  <a:pt x="171895" y="1510691"/>
                </a:lnTo>
                <a:lnTo>
                  <a:pt x="264971" y="1263981"/>
                </a:lnTo>
                <a:lnTo>
                  <a:pt x="376353" y="1026898"/>
                </a:lnTo>
                <a:lnTo>
                  <a:pt x="505173" y="800311"/>
                </a:lnTo>
                <a:lnTo>
                  <a:pt x="650563" y="585086"/>
                </a:lnTo>
                <a:lnTo>
                  <a:pt x="811655" y="382093"/>
                </a:lnTo>
                <a:lnTo>
                  <a:pt x="987583" y="192198"/>
                </a:lnTo>
                <a:lnTo>
                  <a:pt x="1177479" y="16270"/>
                </a:lnTo>
                <a:lnTo>
                  <a:pt x="1197981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50679" y="0"/>
            <a:ext cx="1197996" cy="5143497"/>
          </a:xfrm>
          <a:custGeom>
            <a:avLst/>
            <a:gdLst/>
            <a:ahLst/>
            <a:cxnLst/>
            <a:rect l="l" t="t" r="r" b="b"/>
            <a:pathLst>
              <a:path w="1197996" h="5143497">
                <a:moveTo>
                  <a:pt x="0" y="0"/>
                </a:moveTo>
                <a:lnTo>
                  <a:pt x="210396" y="192198"/>
                </a:lnTo>
                <a:lnTo>
                  <a:pt x="386325" y="382093"/>
                </a:lnTo>
                <a:lnTo>
                  <a:pt x="547419" y="585086"/>
                </a:lnTo>
                <a:lnTo>
                  <a:pt x="692811" y="800311"/>
                </a:lnTo>
                <a:lnTo>
                  <a:pt x="821632" y="1026898"/>
                </a:lnTo>
                <a:lnTo>
                  <a:pt x="933017" y="1263981"/>
                </a:lnTo>
                <a:lnTo>
                  <a:pt x="1026095" y="1510691"/>
                </a:lnTo>
                <a:lnTo>
                  <a:pt x="1100000" y="1766161"/>
                </a:lnTo>
                <a:lnTo>
                  <a:pt x="1153864" y="2029522"/>
                </a:lnTo>
                <a:lnTo>
                  <a:pt x="1186818" y="2299907"/>
                </a:lnTo>
                <a:lnTo>
                  <a:pt x="1197996" y="2576449"/>
                </a:lnTo>
                <a:lnTo>
                  <a:pt x="1186818" y="2853002"/>
                </a:lnTo>
                <a:lnTo>
                  <a:pt x="1153864" y="3123399"/>
                </a:lnTo>
                <a:lnTo>
                  <a:pt x="1100000" y="3386769"/>
                </a:lnTo>
                <a:lnTo>
                  <a:pt x="1026095" y="3642247"/>
                </a:lnTo>
                <a:lnTo>
                  <a:pt x="933017" y="3888964"/>
                </a:lnTo>
                <a:lnTo>
                  <a:pt x="821632" y="4126052"/>
                </a:lnTo>
                <a:lnTo>
                  <a:pt x="692811" y="4352643"/>
                </a:lnTo>
                <a:lnTo>
                  <a:pt x="547419" y="4567871"/>
                </a:lnTo>
                <a:lnTo>
                  <a:pt x="386325" y="4770867"/>
                </a:lnTo>
                <a:lnTo>
                  <a:pt x="210396" y="4960764"/>
                </a:lnTo>
                <a:lnTo>
                  <a:pt x="20502" y="5136693"/>
                </a:lnTo>
                <a:lnTo>
                  <a:pt x="11928" y="5143497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04912" y="2576448"/>
            <a:ext cx="1186052" cy="2567048"/>
          </a:xfrm>
          <a:custGeom>
            <a:avLst/>
            <a:gdLst/>
            <a:ahLst/>
            <a:cxnLst/>
            <a:rect l="l" t="t" r="r" b="b"/>
            <a:pathLst>
              <a:path w="1186052" h="2567048">
                <a:moveTo>
                  <a:pt x="1186052" y="2567048"/>
                </a:moveTo>
                <a:lnTo>
                  <a:pt x="987583" y="2384315"/>
                </a:lnTo>
                <a:lnTo>
                  <a:pt x="811655" y="2194418"/>
                </a:lnTo>
                <a:lnTo>
                  <a:pt x="650563" y="1991422"/>
                </a:lnTo>
                <a:lnTo>
                  <a:pt x="505173" y="1776194"/>
                </a:lnTo>
                <a:lnTo>
                  <a:pt x="376353" y="1549603"/>
                </a:lnTo>
                <a:lnTo>
                  <a:pt x="264971" y="1312515"/>
                </a:lnTo>
                <a:lnTo>
                  <a:pt x="171895" y="1065798"/>
                </a:lnTo>
                <a:lnTo>
                  <a:pt x="97992" y="810320"/>
                </a:lnTo>
                <a:lnTo>
                  <a:pt x="44130" y="546950"/>
                </a:lnTo>
                <a:lnTo>
                  <a:pt x="11177" y="276553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71776" y="271525"/>
            <a:ext cx="4610100" cy="4610036"/>
          </a:xfrm>
          <a:custGeom>
            <a:avLst/>
            <a:gdLst/>
            <a:ahLst/>
            <a:cxnLst/>
            <a:rect l="l" t="t" r="r" b="b"/>
            <a:pathLst>
              <a:path w="4610100" h="4610036">
                <a:moveTo>
                  <a:pt x="0" y="2305050"/>
                </a:moveTo>
                <a:lnTo>
                  <a:pt x="7641" y="2115999"/>
                </a:lnTo>
                <a:lnTo>
                  <a:pt x="30169" y="1931157"/>
                </a:lnTo>
                <a:lnTo>
                  <a:pt x="66990" y="1751118"/>
                </a:lnTo>
                <a:lnTo>
                  <a:pt x="117512" y="1576474"/>
                </a:lnTo>
                <a:lnTo>
                  <a:pt x="181141" y="1407818"/>
                </a:lnTo>
                <a:lnTo>
                  <a:pt x="257284" y="1245745"/>
                </a:lnTo>
                <a:lnTo>
                  <a:pt x="345348" y="1090846"/>
                </a:lnTo>
                <a:lnTo>
                  <a:pt x="444739" y="943715"/>
                </a:lnTo>
                <a:lnTo>
                  <a:pt x="554865" y="804946"/>
                </a:lnTo>
                <a:lnTo>
                  <a:pt x="675132" y="675131"/>
                </a:lnTo>
                <a:lnTo>
                  <a:pt x="804946" y="554865"/>
                </a:lnTo>
                <a:lnTo>
                  <a:pt x="943715" y="444739"/>
                </a:lnTo>
                <a:lnTo>
                  <a:pt x="1090846" y="345348"/>
                </a:lnTo>
                <a:lnTo>
                  <a:pt x="1245745" y="257284"/>
                </a:lnTo>
                <a:lnTo>
                  <a:pt x="1407818" y="181141"/>
                </a:lnTo>
                <a:lnTo>
                  <a:pt x="1576474" y="117512"/>
                </a:lnTo>
                <a:lnTo>
                  <a:pt x="1751118" y="66990"/>
                </a:lnTo>
                <a:lnTo>
                  <a:pt x="1931157" y="30169"/>
                </a:lnTo>
                <a:lnTo>
                  <a:pt x="2115999" y="7641"/>
                </a:lnTo>
                <a:lnTo>
                  <a:pt x="2305050" y="0"/>
                </a:lnTo>
                <a:lnTo>
                  <a:pt x="2494083" y="7641"/>
                </a:lnTo>
                <a:lnTo>
                  <a:pt x="2678911" y="30169"/>
                </a:lnTo>
                <a:lnTo>
                  <a:pt x="2858940" y="66990"/>
                </a:lnTo>
                <a:lnTo>
                  <a:pt x="3033576" y="117512"/>
                </a:lnTo>
                <a:lnTo>
                  <a:pt x="3202227" y="181141"/>
                </a:lnTo>
                <a:lnTo>
                  <a:pt x="3364298" y="257284"/>
                </a:lnTo>
                <a:lnTo>
                  <a:pt x="3519197" y="345348"/>
                </a:lnTo>
                <a:lnTo>
                  <a:pt x="3666329" y="444739"/>
                </a:lnTo>
                <a:lnTo>
                  <a:pt x="3805101" y="554865"/>
                </a:lnTo>
                <a:lnTo>
                  <a:pt x="3934920" y="675132"/>
                </a:lnTo>
                <a:lnTo>
                  <a:pt x="4055192" y="804946"/>
                </a:lnTo>
                <a:lnTo>
                  <a:pt x="4165323" y="943715"/>
                </a:lnTo>
                <a:lnTo>
                  <a:pt x="4264721" y="1090846"/>
                </a:lnTo>
                <a:lnTo>
                  <a:pt x="4352791" y="1245745"/>
                </a:lnTo>
                <a:lnTo>
                  <a:pt x="4428940" y="1407818"/>
                </a:lnTo>
                <a:lnTo>
                  <a:pt x="4492575" y="1576474"/>
                </a:lnTo>
                <a:lnTo>
                  <a:pt x="4543102" y="1751118"/>
                </a:lnTo>
                <a:lnTo>
                  <a:pt x="4579927" y="1931157"/>
                </a:lnTo>
                <a:lnTo>
                  <a:pt x="4602457" y="2115999"/>
                </a:lnTo>
                <a:lnTo>
                  <a:pt x="4610100" y="2305050"/>
                </a:lnTo>
                <a:lnTo>
                  <a:pt x="4602457" y="2494082"/>
                </a:lnTo>
                <a:lnTo>
                  <a:pt x="4579927" y="2678909"/>
                </a:lnTo>
                <a:lnTo>
                  <a:pt x="4543102" y="2858936"/>
                </a:lnTo>
                <a:lnTo>
                  <a:pt x="4492575" y="3033570"/>
                </a:lnTo>
                <a:lnTo>
                  <a:pt x="4428940" y="3202217"/>
                </a:lnTo>
                <a:lnTo>
                  <a:pt x="4352791" y="3364285"/>
                </a:lnTo>
                <a:lnTo>
                  <a:pt x="4264721" y="3519179"/>
                </a:lnTo>
                <a:lnTo>
                  <a:pt x="4165323" y="3666307"/>
                </a:lnTo>
                <a:lnTo>
                  <a:pt x="4055192" y="3805074"/>
                </a:lnTo>
                <a:lnTo>
                  <a:pt x="3934920" y="3934888"/>
                </a:lnTo>
                <a:lnTo>
                  <a:pt x="3805101" y="4055155"/>
                </a:lnTo>
                <a:lnTo>
                  <a:pt x="3666329" y="4165282"/>
                </a:lnTo>
                <a:lnTo>
                  <a:pt x="3519197" y="4264675"/>
                </a:lnTo>
                <a:lnTo>
                  <a:pt x="3364298" y="4352741"/>
                </a:lnTo>
                <a:lnTo>
                  <a:pt x="3202227" y="4428886"/>
                </a:lnTo>
                <a:lnTo>
                  <a:pt x="3033576" y="4492518"/>
                </a:lnTo>
                <a:lnTo>
                  <a:pt x="2858940" y="4543042"/>
                </a:lnTo>
                <a:lnTo>
                  <a:pt x="2678911" y="4579865"/>
                </a:lnTo>
                <a:lnTo>
                  <a:pt x="2494083" y="4602394"/>
                </a:lnTo>
                <a:lnTo>
                  <a:pt x="2305050" y="4610036"/>
                </a:lnTo>
                <a:lnTo>
                  <a:pt x="2115999" y="4602394"/>
                </a:lnTo>
                <a:lnTo>
                  <a:pt x="1931157" y="4579865"/>
                </a:lnTo>
                <a:lnTo>
                  <a:pt x="1751118" y="4543042"/>
                </a:lnTo>
                <a:lnTo>
                  <a:pt x="1576474" y="4492518"/>
                </a:lnTo>
                <a:lnTo>
                  <a:pt x="1407818" y="4428886"/>
                </a:lnTo>
                <a:lnTo>
                  <a:pt x="1245745" y="4352741"/>
                </a:lnTo>
                <a:lnTo>
                  <a:pt x="1090846" y="4264675"/>
                </a:lnTo>
                <a:lnTo>
                  <a:pt x="943715" y="4165282"/>
                </a:lnTo>
                <a:lnTo>
                  <a:pt x="804946" y="4055155"/>
                </a:lnTo>
                <a:lnTo>
                  <a:pt x="675132" y="3934888"/>
                </a:lnTo>
                <a:lnTo>
                  <a:pt x="554865" y="3805074"/>
                </a:lnTo>
                <a:lnTo>
                  <a:pt x="444739" y="3666307"/>
                </a:lnTo>
                <a:lnTo>
                  <a:pt x="345348" y="3519179"/>
                </a:lnTo>
                <a:lnTo>
                  <a:pt x="257284" y="3364285"/>
                </a:lnTo>
                <a:lnTo>
                  <a:pt x="181141" y="3202217"/>
                </a:lnTo>
                <a:lnTo>
                  <a:pt x="117512" y="3033570"/>
                </a:lnTo>
                <a:lnTo>
                  <a:pt x="66990" y="2858936"/>
                </a:lnTo>
                <a:lnTo>
                  <a:pt x="30169" y="2678909"/>
                </a:lnTo>
                <a:lnTo>
                  <a:pt x="7641" y="2494082"/>
                </a:lnTo>
                <a:lnTo>
                  <a:pt x="0" y="2305050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2324100"/>
            <a:ext cx="9143999" cy="1038225"/>
          </a:xfrm>
          <a:custGeom>
            <a:avLst/>
            <a:gdLst/>
            <a:ahLst/>
            <a:cxnLst/>
            <a:rect l="l" t="t" r="r" b="b"/>
            <a:pathLst>
              <a:path w="9143999" h="1038225">
                <a:moveTo>
                  <a:pt x="0" y="0"/>
                </a:moveTo>
                <a:lnTo>
                  <a:pt x="0" y="1038225"/>
                </a:lnTo>
                <a:lnTo>
                  <a:pt x="9143999" y="1038225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1D1D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48610" y="2548508"/>
            <a:ext cx="3230245" cy="5892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4640"/>
              </a:lnSpc>
            </a:pPr>
            <a:r>
              <a:rPr sz="3950" b="1" dirty="0" smtClean="0">
                <a:solidFill>
                  <a:srgbClr val="FFFFFF"/>
                </a:solidFill>
                <a:latin typeface="Verdana"/>
                <a:cs typeface="Verdana"/>
              </a:rPr>
              <a:t>Th</a:t>
            </a:r>
            <a:r>
              <a:rPr sz="3950" b="1" spc="-2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950" b="1" spc="1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3950" b="1" spc="0" dirty="0" smtClean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sz="3950" b="1" spc="9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950" b="1" spc="0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950" b="1" spc="-3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3950" b="1" spc="1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950" b="1" spc="0" dirty="0" smtClean="0">
                <a:solidFill>
                  <a:srgbClr val="FFFFFF"/>
                </a:solidFill>
                <a:latin typeface="Verdana"/>
                <a:cs typeface="Verdana"/>
              </a:rPr>
              <a:t>!</a:t>
            </a:r>
            <a:endParaRPr sz="395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362325"/>
            <a:ext cx="9143999" cy="1581150"/>
          </a:xfrm>
          <a:custGeom>
            <a:avLst/>
            <a:gdLst/>
            <a:ahLst/>
            <a:cxnLst/>
            <a:rect l="l" t="t" r="r" b="b"/>
            <a:pathLst>
              <a:path w="9143999" h="1581150">
                <a:moveTo>
                  <a:pt x="0" y="0"/>
                </a:moveTo>
                <a:lnTo>
                  <a:pt x="0" y="1581150"/>
                </a:lnTo>
                <a:lnTo>
                  <a:pt x="9143999" y="1581150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1D1D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50887" y="3429889"/>
            <a:ext cx="7430134" cy="358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2815"/>
              </a:lnSpc>
            </a:pPr>
            <a:r>
              <a:rPr sz="2400" b="1" dirty="0" smtClean="0">
                <a:solidFill>
                  <a:srgbClr val="FFFFFF"/>
                </a:solidFill>
                <a:latin typeface="Verdana"/>
                <a:cs typeface="Verdana"/>
              </a:rPr>
              <a:t>Got</a:t>
            </a:r>
            <a:r>
              <a:rPr sz="2400" b="1" spc="-4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b="1" spc="30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ollow</a:t>
            </a:r>
            <a:r>
              <a:rPr sz="2400" b="1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b="1" spc="1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400" b="1" spc="-30" dirty="0" smtClean="0">
                <a:solidFill>
                  <a:srgbClr val="FFFFFF"/>
                </a:solidFill>
                <a:latin typeface="Verdana"/>
                <a:cs typeface="Verdana"/>
              </a:rPr>
              <a:t> q</a:t>
            </a:r>
            <a:r>
              <a:rPr sz="2400" b="1" spc="1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b="1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b="1" spc="2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io</a:t>
            </a:r>
            <a:r>
              <a:rPr sz="2400" b="1" spc="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s/i</a:t>
            </a:r>
            <a:r>
              <a:rPr sz="2400" b="1" spc="-3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b="1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b="1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s?</a:t>
            </a:r>
            <a:r>
              <a:rPr sz="2400" b="1" spc="9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b="1" spc="-1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b="1" spc="1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b="1" spc="2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b="1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b="1" spc="1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b="1" spc="-4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b="1" spc="1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b="1" spc="0" dirty="0" smtClean="0">
                <a:solidFill>
                  <a:srgbClr val="FFFFFF"/>
                </a:solidFill>
                <a:latin typeface="Verdana"/>
                <a:cs typeface="Verdana"/>
              </a:rPr>
              <a:t>s!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36955" y="4066611"/>
            <a:ext cx="6809105" cy="8369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28395" marR="12700" indent="-1068070">
              <a:lnSpc>
                <a:spcPct val="100899"/>
              </a:lnSpc>
            </a:pP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7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La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1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1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q</a:t>
            </a:r>
            <a:r>
              <a:rPr sz="1800" spc="-1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1800" spc="1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4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cc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s 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8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1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rv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16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z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1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1800" spc="-1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ru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17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119376" cy="2328926"/>
          </a:xfrm>
          <a:custGeom>
            <a:avLst/>
            <a:gdLst/>
            <a:ahLst/>
            <a:cxnLst/>
            <a:rect l="l" t="t" r="r" b="b"/>
            <a:pathLst>
              <a:path w="2119376" h="2328926">
                <a:moveTo>
                  <a:pt x="1707579" y="0"/>
                </a:moveTo>
                <a:lnTo>
                  <a:pt x="1798330" y="96067"/>
                </a:lnTo>
                <a:lnTo>
                  <a:pt x="1862047" y="177496"/>
                </a:lnTo>
                <a:lnTo>
                  <a:pt x="1919554" y="263830"/>
                </a:lnTo>
                <a:lnTo>
                  <a:pt x="1970507" y="354721"/>
                </a:lnTo>
                <a:lnTo>
                  <a:pt x="2014564" y="449820"/>
                </a:lnTo>
                <a:lnTo>
                  <a:pt x="2051380" y="548779"/>
                </a:lnTo>
                <a:lnTo>
                  <a:pt x="2080613" y="651249"/>
                </a:lnTo>
                <a:lnTo>
                  <a:pt x="2101919" y="756884"/>
                </a:lnTo>
                <a:lnTo>
                  <a:pt x="2114954" y="865333"/>
                </a:lnTo>
                <a:lnTo>
                  <a:pt x="2119376" y="976249"/>
                </a:lnTo>
                <a:lnTo>
                  <a:pt x="2114954" y="1087182"/>
                </a:lnTo>
                <a:lnTo>
                  <a:pt x="2101919" y="1195648"/>
                </a:lnTo>
                <a:lnTo>
                  <a:pt x="2080613" y="1301297"/>
                </a:lnTo>
                <a:lnTo>
                  <a:pt x="2051380" y="1403780"/>
                </a:lnTo>
                <a:lnTo>
                  <a:pt x="2014564" y="1502751"/>
                </a:lnTo>
                <a:lnTo>
                  <a:pt x="1970507" y="1597860"/>
                </a:lnTo>
                <a:lnTo>
                  <a:pt x="1919554" y="1688759"/>
                </a:lnTo>
                <a:lnTo>
                  <a:pt x="1862047" y="1775101"/>
                </a:lnTo>
                <a:lnTo>
                  <a:pt x="1798330" y="1856536"/>
                </a:lnTo>
                <a:lnTo>
                  <a:pt x="1728747" y="1932717"/>
                </a:lnTo>
                <a:lnTo>
                  <a:pt x="1653641" y="2003296"/>
                </a:lnTo>
                <a:lnTo>
                  <a:pt x="1573355" y="2067923"/>
                </a:lnTo>
                <a:lnTo>
                  <a:pt x="1488233" y="2126252"/>
                </a:lnTo>
                <a:lnTo>
                  <a:pt x="1398618" y="2177933"/>
                </a:lnTo>
                <a:lnTo>
                  <a:pt x="1304854" y="2222619"/>
                </a:lnTo>
                <a:lnTo>
                  <a:pt x="1207284" y="2259960"/>
                </a:lnTo>
                <a:lnTo>
                  <a:pt x="1106251" y="2289610"/>
                </a:lnTo>
                <a:lnTo>
                  <a:pt x="1002099" y="2311220"/>
                </a:lnTo>
                <a:lnTo>
                  <a:pt x="895172" y="2324441"/>
                </a:lnTo>
                <a:lnTo>
                  <a:pt x="785812" y="2328926"/>
                </a:lnTo>
                <a:lnTo>
                  <a:pt x="676444" y="2324441"/>
                </a:lnTo>
                <a:lnTo>
                  <a:pt x="569511" y="2311220"/>
                </a:lnTo>
                <a:lnTo>
                  <a:pt x="465357" y="2289610"/>
                </a:lnTo>
                <a:lnTo>
                  <a:pt x="364323" y="2259960"/>
                </a:lnTo>
                <a:lnTo>
                  <a:pt x="266754" y="2222619"/>
                </a:lnTo>
                <a:lnTo>
                  <a:pt x="172992" y="2177933"/>
                </a:lnTo>
                <a:lnTo>
                  <a:pt x="83381" y="2126252"/>
                </a:lnTo>
                <a:lnTo>
                  <a:pt x="0" y="206911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8112" y="319150"/>
            <a:ext cx="1295463" cy="1323975"/>
          </a:xfrm>
          <a:custGeom>
            <a:avLst/>
            <a:gdLst/>
            <a:ahLst/>
            <a:cxnLst/>
            <a:rect l="l" t="t" r="r" b="b"/>
            <a:pathLst>
              <a:path w="1295463" h="1323975">
                <a:moveTo>
                  <a:pt x="0" y="661924"/>
                </a:moveTo>
                <a:lnTo>
                  <a:pt x="2147" y="607627"/>
                </a:lnTo>
                <a:lnTo>
                  <a:pt x="8477" y="554541"/>
                </a:lnTo>
                <a:lnTo>
                  <a:pt x="18824" y="502835"/>
                </a:lnTo>
                <a:lnTo>
                  <a:pt x="33020" y="452680"/>
                </a:lnTo>
                <a:lnTo>
                  <a:pt x="50900" y="404246"/>
                </a:lnTo>
                <a:lnTo>
                  <a:pt x="72296" y="357704"/>
                </a:lnTo>
                <a:lnTo>
                  <a:pt x="97041" y="313222"/>
                </a:lnTo>
                <a:lnTo>
                  <a:pt x="124970" y="270973"/>
                </a:lnTo>
                <a:lnTo>
                  <a:pt x="155915" y="231125"/>
                </a:lnTo>
                <a:lnTo>
                  <a:pt x="189709" y="193849"/>
                </a:lnTo>
                <a:lnTo>
                  <a:pt x="226186" y="159316"/>
                </a:lnTo>
                <a:lnTo>
                  <a:pt x="265179" y="127694"/>
                </a:lnTo>
                <a:lnTo>
                  <a:pt x="306522" y="99156"/>
                </a:lnTo>
                <a:lnTo>
                  <a:pt x="350047" y="73870"/>
                </a:lnTo>
                <a:lnTo>
                  <a:pt x="395588" y="52008"/>
                </a:lnTo>
                <a:lnTo>
                  <a:pt x="442979" y="33739"/>
                </a:lnTo>
                <a:lnTo>
                  <a:pt x="492052" y="19233"/>
                </a:lnTo>
                <a:lnTo>
                  <a:pt x="542641" y="8661"/>
                </a:lnTo>
                <a:lnTo>
                  <a:pt x="594579" y="2193"/>
                </a:lnTo>
                <a:lnTo>
                  <a:pt x="647700" y="0"/>
                </a:lnTo>
                <a:lnTo>
                  <a:pt x="700822" y="2193"/>
                </a:lnTo>
                <a:lnTo>
                  <a:pt x="752763" y="8661"/>
                </a:lnTo>
                <a:lnTo>
                  <a:pt x="803355" y="19233"/>
                </a:lnTo>
                <a:lnTo>
                  <a:pt x="852432" y="33739"/>
                </a:lnTo>
                <a:lnTo>
                  <a:pt x="899826" y="52008"/>
                </a:lnTo>
                <a:lnTo>
                  <a:pt x="945371" y="73870"/>
                </a:lnTo>
                <a:lnTo>
                  <a:pt x="988901" y="99156"/>
                </a:lnTo>
                <a:lnTo>
                  <a:pt x="1030248" y="127694"/>
                </a:lnTo>
                <a:lnTo>
                  <a:pt x="1069245" y="159316"/>
                </a:lnTo>
                <a:lnTo>
                  <a:pt x="1105727" y="193849"/>
                </a:lnTo>
                <a:lnTo>
                  <a:pt x="1139525" y="231125"/>
                </a:lnTo>
                <a:lnTo>
                  <a:pt x="1170474" y="270973"/>
                </a:lnTo>
                <a:lnTo>
                  <a:pt x="1198406" y="313222"/>
                </a:lnTo>
                <a:lnTo>
                  <a:pt x="1223155" y="357704"/>
                </a:lnTo>
                <a:lnTo>
                  <a:pt x="1244554" y="404246"/>
                </a:lnTo>
                <a:lnTo>
                  <a:pt x="1262437" y="452680"/>
                </a:lnTo>
                <a:lnTo>
                  <a:pt x="1276636" y="502835"/>
                </a:lnTo>
                <a:lnTo>
                  <a:pt x="1286984" y="554541"/>
                </a:lnTo>
                <a:lnTo>
                  <a:pt x="1293315" y="607627"/>
                </a:lnTo>
                <a:lnTo>
                  <a:pt x="1295463" y="661924"/>
                </a:lnTo>
                <a:lnTo>
                  <a:pt x="1293315" y="716221"/>
                </a:lnTo>
                <a:lnTo>
                  <a:pt x="1286984" y="769310"/>
                </a:lnTo>
                <a:lnTo>
                  <a:pt x="1276636" y="821020"/>
                </a:lnTo>
                <a:lnTo>
                  <a:pt x="1262437" y="871180"/>
                </a:lnTo>
                <a:lnTo>
                  <a:pt x="1244554" y="919620"/>
                </a:lnTo>
                <a:lnTo>
                  <a:pt x="1223155" y="966171"/>
                </a:lnTo>
                <a:lnTo>
                  <a:pt x="1198406" y="1010660"/>
                </a:lnTo>
                <a:lnTo>
                  <a:pt x="1170474" y="1052919"/>
                </a:lnTo>
                <a:lnTo>
                  <a:pt x="1139525" y="1092776"/>
                </a:lnTo>
                <a:lnTo>
                  <a:pt x="1105727" y="1130061"/>
                </a:lnTo>
                <a:lnTo>
                  <a:pt x="1069245" y="1164604"/>
                </a:lnTo>
                <a:lnTo>
                  <a:pt x="1030248" y="1196235"/>
                </a:lnTo>
                <a:lnTo>
                  <a:pt x="988901" y="1224782"/>
                </a:lnTo>
                <a:lnTo>
                  <a:pt x="945371" y="1250076"/>
                </a:lnTo>
                <a:lnTo>
                  <a:pt x="899826" y="1271946"/>
                </a:lnTo>
                <a:lnTo>
                  <a:pt x="852432" y="1290222"/>
                </a:lnTo>
                <a:lnTo>
                  <a:pt x="803355" y="1304733"/>
                </a:lnTo>
                <a:lnTo>
                  <a:pt x="752763" y="1315309"/>
                </a:lnTo>
                <a:lnTo>
                  <a:pt x="700822" y="1321780"/>
                </a:lnTo>
                <a:lnTo>
                  <a:pt x="647700" y="1323975"/>
                </a:lnTo>
                <a:lnTo>
                  <a:pt x="594579" y="1321780"/>
                </a:lnTo>
                <a:lnTo>
                  <a:pt x="542641" y="1315309"/>
                </a:lnTo>
                <a:lnTo>
                  <a:pt x="492052" y="1304733"/>
                </a:lnTo>
                <a:lnTo>
                  <a:pt x="442979" y="1290222"/>
                </a:lnTo>
                <a:lnTo>
                  <a:pt x="395588" y="1271946"/>
                </a:lnTo>
                <a:lnTo>
                  <a:pt x="350047" y="1250076"/>
                </a:lnTo>
                <a:lnTo>
                  <a:pt x="306522" y="1224782"/>
                </a:lnTo>
                <a:lnTo>
                  <a:pt x="265179" y="1196235"/>
                </a:lnTo>
                <a:lnTo>
                  <a:pt x="226186" y="1164604"/>
                </a:lnTo>
                <a:lnTo>
                  <a:pt x="189709" y="1130061"/>
                </a:lnTo>
                <a:lnTo>
                  <a:pt x="155915" y="1092776"/>
                </a:lnTo>
                <a:lnTo>
                  <a:pt x="124970" y="1052919"/>
                </a:lnTo>
                <a:lnTo>
                  <a:pt x="97041" y="1010660"/>
                </a:lnTo>
                <a:lnTo>
                  <a:pt x="72296" y="966171"/>
                </a:lnTo>
                <a:lnTo>
                  <a:pt x="50900" y="919620"/>
                </a:lnTo>
                <a:lnTo>
                  <a:pt x="33020" y="871180"/>
                </a:lnTo>
                <a:lnTo>
                  <a:pt x="18824" y="821020"/>
                </a:lnTo>
                <a:lnTo>
                  <a:pt x="8477" y="769310"/>
                </a:lnTo>
                <a:lnTo>
                  <a:pt x="2147" y="716221"/>
                </a:lnTo>
                <a:lnTo>
                  <a:pt x="0" y="6619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4350"/>
            <a:ext cx="1728851" cy="1924050"/>
          </a:xfrm>
          <a:custGeom>
            <a:avLst/>
            <a:gdLst/>
            <a:ahLst/>
            <a:cxnLst/>
            <a:rect l="l" t="t" r="r" b="b"/>
            <a:pathLst>
              <a:path w="1728851" h="1924050">
                <a:moveTo>
                  <a:pt x="0" y="431260"/>
                </a:moveTo>
                <a:lnTo>
                  <a:pt x="24777" y="393841"/>
                </a:lnTo>
                <a:lnTo>
                  <a:pt x="69829" y="335926"/>
                </a:lnTo>
                <a:lnTo>
                  <a:pt x="119029" y="281749"/>
                </a:lnTo>
                <a:lnTo>
                  <a:pt x="172135" y="231557"/>
                </a:lnTo>
                <a:lnTo>
                  <a:pt x="228904" y="185598"/>
                </a:lnTo>
                <a:lnTo>
                  <a:pt x="289094" y="144120"/>
                </a:lnTo>
                <a:lnTo>
                  <a:pt x="352461" y="107368"/>
                </a:lnTo>
                <a:lnTo>
                  <a:pt x="418764" y="75592"/>
                </a:lnTo>
                <a:lnTo>
                  <a:pt x="487760" y="49039"/>
                </a:lnTo>
                <a:lnTo>
                  <a:pt x="559205" y="27955"/>
                </a:lnTo>
                <a:lnTo>
                  <a:pt x="632857" y="12589"/>
                </a:lnTo>
                <a:lnTo>
                  <a:pt x="708474" y="3188"/>
                </a:lnTo>
                <a:lnTo>
                  <a:pt x="785812" y="0"/>
                </a:lnTo>
                <a:lnTo>
                  <a:pt x="863147" y="3188"/>
                </a:lnTo>
                <a:lnTo>
                  <a:pt x="938763" y="12589"/>
                </a:lnTo>
                <a:lnTo>
                  <a:pt x="1012415" y="27955"/>
                </a:lnTo>
                <a:lnTo>
                  <a:pt x="1083861" y="49039"/>
                </a:lnTo>
                <a:lnTo>
                  <a:pt x="1152859" y="75592"/>
                </a:lnTo>
                <a:lnTo>
                  <a:pt x="1219165" y="107368"/>
                </a:lnTo>
                <a:lnTo>
                  <a:pt x="1282537" y="144120"/>
                </a:lnTo>
                <a:lnTo>
                  <a:pt x="1342731" y="185598"/>
                </a:lnTo>
                <a:lnTo>
                  <a:pt x="1399506" y="231557"/>
                </a:lnTo>
                <a:lnTo>
                  <a:pt x="1452618" y="281749"/>
                </a:lnTo>
                <a:lnTo>
                  <a:pt x="1501823" y="335926"/>
                </a:lnTo>
                <a:lnTo>
                  <a:pt x="1546881" y="393841"/>
                </a:lnTo>
                <a:lnTo>
                  <a:pt x="1587547" y="455246"/>
                </a:lnTo>
                <a:lnTo>
                  <a:pt x="1623578" y="519894"/>
                </a:lnTo>
                <a:lnTo>
                  <a:pt x="1654733" y="587537"/>
                </a:lnTo>
                <a:lnTo>
                  <a:pt x="1680768" y="657929"/>
                </a:lnTo>
                <a:lnTo>
                  <a:pt x="1701440" y="730820"/>
                </a:lnTo>
                <a:lnTo>
                  <a:pt x="1716506" y="805965"/>
                </a:lnTo>
                <a:lnTo>
                  <a:pt x="1725724" y="883116"/>
                </a:lnTo>
                <a:lnTo>
                  <a:pt x="1728851" y="962025"/>
                </a:lnTo>
                <a:lnTo>
                  <a:pt x="1725724" y="1040916"/>
                </a:lnTo>
                <a:lnTo>
                  <a:pt x="1716506" y="1118053"/>
                </a:lnTo>
                <a:lnTo>
                  <a:pt x="1701440" y="1193187"/>
                </a:lnTo>
                <a:lnTo>
                  <a:pt x="1680768" y="1266072"/>
                </a:lnTo>
                <a:lnTo>
                  <a:pt x="1654733" y="1336458"/>
                </a:lnTo>
                <a:lnTo>
                  <a:pt x="1623578" y="1404099"/>
                </a:lnTo>
                <a:lnTo>
                  <a:pt x="1587547" y="1468747"/>
                </a:lnTo>
                <a:lnTo>
                  <a:pt x="1546881" y="1530153"/>
                </a:lnTo>
                <a:lnTo>
                  <a:pt x="1501823" y="1588071"/>
                </a:lnTo>
                <a:lnTo>
                  <a:pt x="1452618" y="1642252"/>
                </a:lnTo>
                <a:lnTo>
                  <a:pt x="1399506" y="1692449"/>
                </a:lnTo>
                <a:lnTo>
                  <a:pt x="1342731" y="1738414"/>
                </a:lnTo>
                <a:lnTo>
                  <a:pt x="1282537" y="1779899"/>
                </a:lnTo>
                <a:lnTo>
                  <a:pt x="1219165" y="1816657"/>
                </a:lnTo>
                <a:lnTo>
                  <a:pt x="1152859" y="1848439"/>
                </a:lnTo>
                <a:lnTo>
                  <a:pt x="1083861" y="1874998"/>
                </a:lnTo>
                <a:lnTo>
                  <a:pt x="1012415" y="1896086"/>
                </a:lnTo>
                <a:lnTo>
                  <a:pt x="938763" y="1911456"/>
                </a:lnTo>
                <a:lnTo>
                  <a:pt x="863147" y="1920860"/>
                </a:lnTo>
                <a:lnTo>
                  <a:pt x="785812" y="1924050"/>
                </a:lnTo>
                <a:lnTo>
                  <a:pt x="708474" y="1920860"/>
                </a:lnTo>
                <a:lnTo>
                  <a:pt x="632857" y="1911456"/>
                </a:lnTo>
                <a:lnTo>
                  <a:pt x="559205" y="1896086"/>
                </a:lnTo>
                <a:lnTo>
                  <a:pt x="487760" y="1874998"/>
                </a:lnTo>
                <a:lnTo>
                  <a:pt x="418764" y="1848439"/>
                </a:lnTo>
                <a:lnTo>
                  <a:pt x="352461" y="1816657"/>
                </a:lnTo>
                <a:lnTo>
                  <a:pt x="289094" y="1779899"/>
                </a:lnTo>
                <a:lnTo>
                  <a:pt x="228904" y="1738414"/>
                </a:lnTo>
                <a:lnTo>
                  <a:pt x="172135" y="1692449"/>
                </a:lnTo>
                <a:lnTo>
                  <a:pt x="119029" y="1642252"/>
                </a:lnTo>
                <a:lnTo>
                  <a:pt x="69829" y="1588071"/>
                </a:lnTo>
                <a:lnTo>
                  <a:pt x="24777" y="1530153"/>
                </a:lnTo>
                <a:lnTo>
                  <a:pt x="0" y="1492734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187" y="547751"/>
            <a:ext cx="857250" cy="866775"/>
          </a:xfrm>
          <a:custGeom>
            <a:avLst/>
            <a:gdLst/>
            <a:ahLst/>
            <a:cxnLst/>
            <a:rect l="l" t="t" r="r" b="b"/>
            <a:pathLst>
              <a:path w="857250" h="866775">
                <a:moveTo>
                  <a:pt x="0" y="433324"/>
                </a:moveTo>
                <a:lnTo>
                  <a:pt x="5609" y="363017"/>
                </a:lnTo>
                <a:lnTo>
                  <a:pt x="21851" y="296330"/>
                </a:lnTo>
                <a:lnTo>
                  <a:pt x="47841" y="234152"/>
                </a:lnTo>
                <a:lnTo>
                  <a:pt x="82698" y="177375"/>
                </a:lnTo>
                <a:lnTo>
                  <a:pt x="125539" y="126888"/>
                </a:lnTo>
                <a:lnTo>
                  <a:pt x="175482" y="83584"/>
                </a:lnTo>
                <a:lnTo>
                  <a:pt x="231644" y="48352"/>
                </a:lnTo>
                <a:lnTo>
                  <a:pt x="293144" y="22083"/>
                </a:lnTo>
                <a:lnTo>
                  <a:pt x="359098" y="5669"/>
                </a:lnTo>
                <a:lnTo>
                  <a:pt x="428625" y="0"/>
                </a:lnTo>
                <a:lnTo>
                  <a:pt x="463779" y="1435"/>
                </a:lnTo>
                <a:lnTo>
                  <a:pt x="531630" y="12589"/>
                </a:lnTo>
                <a:lnTo>
                  <a:pt x="595467" y="34041"/>
                </a:lnTo>
                <a:lnTo>
                  <a:pt x="654408" y="64903"/>
                </a:lnTo>
                <a:lnTo>
                  <a:pt x="707571" y="104283"/>
                </a:lnTo>
                <a:lnTo>
                  <a:pt x="754073" y="151290"/>
                </a:lnTo>
                <a:lnTo>
                  <a:pt x="793033" y="205033"/>
                </a:lnTo>
                <a:lnTo>
                  <a:pt x="823567" y="264622"/>
                </a:lnTo>
                <a:lnTo>
                  <a:pt x="844793" y="329166"/>
                </a:lnTo>
                <a:lnTo>
                  <a:pt x="855829" y="397774"/>
                </a:lnTo>
                <a:lnTo>
                  <a:pt x="857250" y="433324"/>
                </a:lnTo>
                <a:lnTo>
                  <a:pt x="855829" y="468874"/>
                </a:lnTo>
                <a:lnTo>
                  <a:pt x="844793" y="537489"/>
                </a:lnTo>
                <a:lnTo>
                  <a:pt x="823567" y="602045"/>
                </a:lnTo>
                <a:lnTo>
                  <a:pt x="793033" y="661650"/>
                </a:lnTo>
                <a:lnTo>
                  <a:pt x="754073" y="715411"/>
                </a:lnTo>
                <a:lnTo>
                  <a:pt x="707571" y="762437"/>
                </a:lnTo>
                <a:lnTo>
                  <a:pt x="654408" y="801835"/>
                </a:lnTo>
                <a:lnTo>
                  <a:pt x="595467" y="832713"/>
                </a:lnTo>
                <a:lnTo>
                  <a:pt x="531630" y="854178"/>
                </a:lnTo>
                <a:lnTo>
                  <a:pt x="463779" y="865338"/>
                </a:lnTo>
                <a:lnTo>
                  <a:pt x="428625" y="866775"/>
                </a:lnTo>
                <a:lnTo>
                  <a:pt x="393470" y="865338"/>
                </a:lnTo>
                <a:lnTo>
                  <a:pt x="325619" y="854178"/>
                </a:lnTo>
                <a:lnTo>
                  <a:pt x="261782" y="832713"/>
                </a:lnTo>
                <a:lnTo>
                  <a:pt x="202841" y="801835"/>
                </a:lnTo>
                <a:lnTo>
                  <a:pt x="149678" y="762437"/>
                </a:lnTo>
                <a:lnTo>
                  <a:pt x="103176" y="715411"/>
                </a:lnTo>
                <a:lnTo>
                  <a:pt x="64216" y="661650"/>
                </a:lnTo>
                <a:lnTo>
                  <a:pt x="33682" y="602045"/>
                </a:lnTo>
                <a:lnTo>
                  <a:pt x="12456" y="537489"/>
                </a:lnTo>
                <a:lnTo>
                  <a:pt x="1420" y="468874"/>
                </a:lnTo>
                <a:lnTo>
                  <a:pt x="0" y="4333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650" y="628650"/>
            <a:ext cx="4057650" cy="685800"/>
          </a:xfrm>
          <a:custGeom>
            <a:avLst/>
            <a:gdLst/>
            <a:ahLst/>
            <a:cxnLst/>
            <a:rect l="l" t="t" r="r" b="b"/>
            <a:pathLst>
              <a:path w="4057650" h="685800">
                <a:moveTo>
                  <a:pt x="0" y="685800"/>
                </a:moveTo>
                <a:lnTo>
                  <a:pt x="4057650" y="685800"/>
                </a:lnTo>
                <a:lnTo>
                  <a:pt x="40576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975" rIns="0" bIns="0" rtlCol="0">
            <a:noAutofit/>
          </a:bodyPr>
          <a:lstStyle/>
          <a:p>
            <a:pPr marL="182880">
              <a:lnSpc>
                <a:spcPct val="100000"/>
              </a:lnSpc>
            </a:pPr>
            <a:r>
              <a:rPr sz="3600" b="1" spc="10" dirty="0" smtClean="0">
                <a:latin typeface="Verdana"/>
                <a:cs typeface="Verdana"/>
              </a:rPr>
              <a:t>T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25" dirty="0" smtClean="0">
                <a:latin typeface="Verdana"/>
                <a:cs typeface="Verdana"/>
              </a:rPr>
              <a:t>d</a:t>
            </a:r>
            <a:r>
              <a:rPr sz="3600" b="1" spc="0" dirty="0" smtClean="0">
                <a:latin typeface="Verdana"/>
                <a:cs typeface="Verdana"/>
              </a:rPr>
              <a:t>a</a:t>
            </a:r>
            <a:r>
              <a:rPr sz="3600" b="1" spc="-30" dirty="0" smtClean="0">
                <a:latin typeface="Verdana"/>
                <a:cs typeface="Verdana"/>
              </a:rPr>
              <a:t>y</a:t>
            </a:r>
            <a:r>
              <a:rPr sz="3600" b="1" spc="0" dirty="0" smtClean="0">
                <a:latin typeface="Verdana"/>
                <a:cs typeface="Verdana"/>
              </a:rPr>
              <a:t>’s</a:t>
            </a:r>
            <a:r>
              <a:rPr sz="3600" b="1" spc="-70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Goa</a:t>
            </a:r>
            <a:r>
              <a:rPr sz="3600" b="1" spc="-40" dirty="0" smtClean="0">
                <a:latin typeface="Verdana"/>
                <a:cs typeface="Verdana"/>
              </a:rPr>
              <a:t>l</a:t>
            </a:r>
            <a:r>
              <a:rPr sz="3600" b="1" spc="0" dirty="0" smtClean="0">
                <a:latin typeface="Verdana"/>
                <a:cs typeface="Verdana"/>
              </a:rPr>
              <a:t>s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05001" y="1957451"/>
            <a:ext cx="7467599" cy="485775"/>
          </a:xfrm>
          <a:custGeom>
            <a:avLst/>
            <a:gdLst/>
            <a:ahLst/>
            <a:cxnLst/>
            <a:rect l="l" t="t" r="r" b="b"/>
            <a:pathLst>
              <a:path w="7467599" h="485775">
                <a:moveTo>
                  <a:pt x="7386573" y="0"/>
                </a:moveTo>
                <a:lnTo>
                  <a:pt x="80771" y="0"/>
                </a:lnTo>
                <a:lnTo>
                  <a:pt x="39988" y="11079"/>
                </a:lnTo>
                <a:lnTo>
                  <a:pt x="11019" y="40090"/>
                </a:lnTo>
                <a:lnTo>
                  <a:pt x="20" y="80666"/>
                </a:lnTo>
                <a:lnTo>
                  <a:pt x="0" y="404981"/>
                </a:lnTo>
                <a:lnTo>
                  <a:pt x="1338" y="419497"/>
                </a:lnTo>
                <a:lnTo>
                  <a:pt x="19095" y="457025"/>
                </a:lnTo>
                <a:lnTo>
                  <a:pt x="52706" y="480717"/>
                </a:lnTo>
                <a:lnTo>
                  <a:pt x="80898" y="485775"/>
                </a:lnTo>
                <a:lnTo>
                  <a:pt x="7386910" y="485774"/>
                </a:lnTo>
                <a:lnTo>
                  <a:pt x="7427629" y="474596"/>
                </a:lnTo>
                <a:lnTo>
                  <a:pt x="7456580" y="445533"/>
                </a:lnTo>
                <a:lnTo>
                  <a:pt x="7467578" y="404981"/>
                </a:lnTo>
                <a:lnTo>
                  <a:pt x="7467599" y="80666"/>
                </a:lnTo>
                <a:lnTo>
                  <a:pt x="7466256" y="66154"/>
                </a:lnTo>
                <a:lnTo>
                  <a:pt x="7448451" y="28675"/>
                </a:lnTo>
                <a:lnTo>
                  <a:pt x="7414782" y="5041"/>
                </a:lnTo>
                <a:lnTo>
                  <a:pt x="73865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05000" y="1957451"/>
            <a:ext cx="7467600" cy="485775"/>
          </a:xfrm>
          <a:custGeom>
            <a:avLst/>
            <a:gdLst/>
            <a:ahLst/>
            <a:cxnLst/>
            <a:rect l="l" t="t" r="r" b="b"/>
            <a:pathLst>
              <a:path w="7467600" h="485775">
                <a:moveTo>
                  <a:pt x="0" y="80899"/>
                </a:moveTo>
                <a:lnTo>
                  <a:pt x="11019" y="40090"/>
                </a:lnTo>
                <a:lnTo>
                  <a:pt x="39988" y="11079"/>
                </a:lnTo>
                <a:lnTo>
                  <a:pt x="80771" y="0"/>
                </a:lnTo>
                <a:lnTo>
                  <a:pt x="7386574" y="0"/>
                </a:lnTo>
                <a:lnTo>
                  <a:pt x="7401102" y="1298"/>
                </a:lnTo>
                <a:lnTo>
                  <a:pt x="7438686" y="18956"/>
                </a:lnTo>
                <a:lnTo>
                  <a:pt x="7462465" y="52500"/>
                </a:lnTo>
                <a:lnTo>
                  <a:pt x="7467600" y="404749"/>
                </a:lnTo>
                <a:lnTo>
                  <a:pt x="7466299" y="419265"/>
                </a:lnTo>
                <a:lnTo>
                  <a:pt x="7448618" y="456827"/>
                </a:lnTo>
                <a:lnTo>
                  <a:pt x="7415060" y="480613"/>
                </a:lnTo>
                <a:lnTo>
                  <a:pt x="80899" y="485775"/>
                </a:lnTo>
                <a:lnTo>
                  <a:pt x="66375" y="484472"/>
                </a:lnTo>
                <a:lnTo>
                  <a:pt x="28839" y="466765"/>
                </a:lnTo>
                <a:lnTo>
                  <a:pt x="5118" y="433163"/>
                </a:lnTo>
                <a:lnTo>
                  <a:pt x="0" y="80899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05000" y="2948051"/>
            <a:ext cx="7467600" cy="485775"/>
          </a:xfrm>
          <a:custGeom>
            <a:avLst/>
            <a:gdLst/>
            <a:ahLst/>
            <a:cxnLst/>
            <a:rect l="l" t="t" r="r" b="b"/>
            <a:pathLst>
              <a:path w="7467600" h="485775">
                <a:moveTo>
                  <a:pt x="0" y="80899"/>
                </a:moveTo>
                <a:lnTo>
                  <a:pt x="11019" y="40090"/>
                </a:lnTo>
                <a:lnTo>
                  <a:pt x="39988" y="11079"/>
                </a:lnTo>
                <a:lnTo>
                  <a:pt x="80771" y="0"/>
                </a:lnTo>
                <a:lnTo>
                  <a:pt x="7386574" y="0"/>
                </a:lnTo>
                <a:lnTo>
                  <a:pt x="7401102" y="1298"/>
                </a:lnTo>
                <a:lnTo>
                  <a:pt x="7438686" y="18956"/>
                </a:lnTo>
                <a:lnTo>
                  <a:pt x="7462465" y="52500"/>
                </a:lnTo>
                <a:lnTo>
                  <a:pt x="7467600" y="404749"/>
                </a:lnTo>
                <a:lnTo>
                  <a:pt x="7466299" y="419265"/>
                </a:lnTo>
                <a:lnTo>
                  <a:pt x="7448618" y="456827"/>
                </a:lnTo>
                <a:lnTo>
                  <a:pt x="7415060" y="480613"/>
                </a:lnTo>
                <a:lnTo>
                  <a:pt x="80899" y="485775"/>
                </a:lnTo>
                <a:lnTo>
                  <a:pt x="66375" y="484472"/>
                </a:lnTo>
                <a:lnTo>
                  <a:pt x="28839" y="466765"/>
                </a:lnTo>
                <a:lnTo>
                  <a:pt x="5118" y="433163"/>
                </a:lnTo>
                <a:lnTo>
                  <a:pt x="0" y="80899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05000" y="3938587"/>
            <a:ext cx="7467600" cy="485775"/>
          </a:xfrm>
          <a:custGeom>
            <a:avLst/>
            <a:gdLst/>
            <a:ahLst/>
            <a:cxnLst/>
            <a:rect l="l" t="t" r="r" b="b"/>
            <a:pathLst>
              <a:path w="7467600" h="485775">
                <a:moveTo>
                  <a:pt x="0" y="80962"/>
                </a:moveTo>
                <a:lnTo>
                  <a:pt x="11011" y="40146"/>
                </a:lnTo>
                <a:lnTo>
                  <a:pt x="39960" y="11109"/>
                </a:lnTo>
                <a:lnTo>
                  <a:pt x="80719" y="0"/>
                </a:lnTo>
                <a:lnTo>
                  <a:pt x="7386574" y="0"/>
                </a:lnTo>
                <a:lnTo>
                  <a:pt x="7401096" y="1298"/>
                </a:lnTo>
                <a:lnTo>
                  <a:pt x="7438669" y="18964"/>
                </a:lnTo>
                <a:lnTo>
                  <a:pt x="7462452" y="52515"/>
                </a:lnTo>
                <a:lnTo>
                  <a:pt x="7467600" y="404812"/>
                </a:lnTo>
                <a:lnTo>
                  <a:pt x="7466298" y="419336"/>
                </a:lnTo>
                <a:lnTo>
                  <a:pt x="7448604" y="456886"/>
                </a:lnTo>
                <a:lnTo>
                  <a:pt x="7415024" y="480636"/>
                </a:lnTo>
                <a:lnTo>
                  <a:pt x="80899" y="485775"/>
                </a:lnTo>
                <a:lnTo>
                  <a:pt x="66369" y="484474"/>
                </a:lnTo>
                <a:lnTo>
                  <a:pt x="28823" y="466782"/>
                </a:lnTo>
                <a:lnTo>
                  <a:pt x="5104" y="433187"/>
                </a:lnTo>
                <a:lnTo>
                  <a:pt x="0" y="80962"/>
                </a:lnTo>
                <a:close/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48050" y="2438400"/>
            <a:ext cx="5419725" cy="361950"/>
          </a:xfrm>
          <a:custGeom>
            <a:avLst/>
            <a:gdLst/>
            <a:ahLst/>
            <a:cxnLst/>
            <a:rect l="l" t="t" r="r" b="b"/>
            <a:pathLst>
              <a:path w="5419725" h="361950">
                <a:moveTo>
                  <a:pt x="5359400" y="0"/>
                </a:moveTo>
                <a:lnTo>
                  <a:pt x="49901" y="900"/>
                </a:lnTo>
                <a:lnTo>
                  <a:pt x="14330" y="21323"/>
                </a:lnTo>
                <a:lnTo>
                  <a:pt x="0" y="60325"/>
                </a:lnTo>
                <a:lnTo>
                  <a:pt x="900" y="312048"/>
                </a:lnTo>
                <a:lnTo>
                  <a:pt x="21323" y="347619"/>
                </a:lnTo>
                <a:lnTo>
                  <a:pt x="60325" y="361950"/>
                </a:lnTo>
                <a:lnTo>
                  <a:pt x="5369823" y="361049"/>
                </a:lnTo>
                <a:lnTo>
                  <a:pt x="5405394" y="340626"/>
                </a:lnTo>
                <a:lnTo>
                  <a:pt x="5419725" y="301625"/>
                </a:lnTo>
                <a:lnTo>
                  <a:pt x="5418824" y="49901"/>
                </a:lnTo>
                <a:lnTo>
                  <a:pt x="5398401" y="14330"/>
                </a:lnTo>
                <a:lnTo>
                  <a:pt x="5359400" y="0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48050" y="3429000"/>
            <a:ext cx="5419725" cy="428625"/>
          </a:xfrm>
          <a:custGeom>
            <a:avLst/>
            <a:gdLst/>
            <a:ahLst/>
            <a:cxnLst/>
            <a:rect l="l" t="t" r="r" b="b"/>
            <a:pathLst>
              <a:path w="5419725" h="428625">
                <a:moveTo>
                  <a:pt x="5348224" y="0"/>
                </a:moveTo>
                <a:lnTo>
                  <a:pt x="57555" y="1358"/>
                </a:lnTo>
                <a:lnTo>
                  <a:pt x="21124" y="20754"/>
                </a:lnTo>
                <a:lnTo>
                  <a:pt x="1465" y="57022"/>
                </a:lnTo>
                <a:lnTo>
                  <a:pt x="0" y="71500"/>
                </a:lnTo>
                <a:lnTo>
                  <a:pt x="1358" y="371069"/>
                </a:lnTo>
                <a:lnTo>
                  <a:pt x="20754" y="407500"/>
                </a:lnTo>
                <a:lnTo>
                  <a:pt x="57022" y="427159"/>
                </a:lnTo>
                <a:lnTo>
                  <a:pt x="71500" y="428625"/>
                </a:lnTo>
                <a:lnTo>
                  <a:pt x="5362169" y="427266"/>
                </a:lnTo>
                <a:lnTo>
                  <a:pt x="5398600" y="407870"/>
                </a:lnTo>
                <a:lnTo>
                  <a:pt x="5418259" y="371602"/>
                </a:lnTo>
                <a:lnTo>
                  <a:pt x="5419725" y="357124"/>
                </a:lnTo>
                <a:lnTo>
                  <a:pt x="5418366" y="57555"/>
                </a:lnTo>
                <a:lnTo>
                  <a:pt x="5398970" y="21124"/>
                </a:lnTo>
                <a:lnTo>
                  <a:pt x="5362702" y="1465"/>
                </a:lnTo>
                <a:lnTo>
                  <a:pt x="5348224" y="0"/>
                </a:lnTo>
                <a:close/>
              </a:path>
            </a:pathLst>
          </a:custGeom>
          <a:solidFill>
            <a:srgbClr val="F6D41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48050" y="4419600"/>
            <a:ext cx="5419725" cy="428625"/>
          </a:xfrm>
          <a:custGeom>
            <a:avLst/>
            <a:gdLst/>
            <a:ahLst/>
            <a:cxnLst/>
            <a:rect l="l" t="t" r="r" b="b"/>
            <a:pathLst>
              <a:path w="5419725" h="428625">
                <a:moveTo>
                  <a:pt x="5348224" y="0"/>
                </a:moveTo>
                <a:lnTo>
                  <a:pt x="57599" y="1348"/>
                </a:lnTo>
                <a:lnTo>
                  <a:pt x="21141" y="20719"/>
                </a:lnTo>
                <a:lnTo>
                  <a:pt x="1467" y="56966"/>
                </a:lnTo>
                <a:lnTo>
                  <a:pt x="0" y="71437"/>
                </a:lnTo>
                <a:lnTo>
                  <a:pt x="1349" y="371076"/>
                </a:lnTo>
                <a:lnTo>
                  <a:pt x="20737" y="407500"/>
                </a:lnTo>
                <a:lnTo>
                  <a:pt x="57015" y="427158"/>
                </a:lnTo>
                <a:lnTo>
                  <a:pt x="71500" y="428625"/>
                </a:lnTo>
                <a:lnTo>
                  <a:pt x="5362125" y="427276"/>
                </a:lnTo>
                <a:lnTo>
                  <a:pt x="5398583" y="407905"/>
                </a:lnTo>
                <a:lnTo>
                  <a:pt x="5418257" y="371658"/>
                </a:lnTo>
                <a:lnTo>
                  <a:pt x="5419725" y="357187"/>
                </a:lnTo>
                <a:lnTo>
                  <a:pt x="5418375" y="57548"/>
                </a:lnTo>
                <a:lnTo>
                  <a:pt x="5398987" y="21124"/>
                </a:lnTo>
                <a:lnTo>
                  <a:pt x="5362709" y="1466"/>
                </a:lnTo>
                <a:lnTo>
                  <a:pt x="5348224" y="0"/>
                </a:lnTo>
                <a:close/>
              </a:path>
            </a:pathLst>
          </a:custGeom>
          <a:solidFill>
            <a:srgbClr val="5FA4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05838" y="2041525"/>
            <a:ext cx="7213600" cy="27216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900" indent="-353060">
              <a:lnSpc>
                <a:spcPct val="100000"/>
              </a:lnSpc>
              <a:buFont typeface="Verdana"/>
              <a:buAutoNum type="arabicPeriod"/>
              <a:tabLst>
                <a:tab pos="469900" algn="l"/>
              </a:tabLst>
            </a:pPr>
            <a:r>
              <a:rPr sz="2000" spc="20" dirty="0" smtClean="0">
                <a:latin typeface="Verdana"/>
                <a:cs typeface="Verdana"/>
              </a:rPr>
              <a:t>U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20" dirty="0" smtClean="0">
                <a:latin typeface="Verdana"/>
                <a:cs typeface="Verdana"/>
              </a:rPr>
              <a:t>t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d</a:t>
            </a:r>
            <a:r>
              <a:rPr sz="2000" spc="-245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-15" dirty="0" smtClean="0">
                <a:latin typeface="Verdana"/>
                <a:cs typeface="Verdana"/>
              </a:rPr>
              <a:t>P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-10" dirty="0" smtClean="0">
                <a:latin typeface="Verdana"/>
                <a:cs typeface="Verdana"/>
              </a:rPr>
              <a:t>m</a:t>
            </a:r>
            <a:r>
              <a:rPr sz="2000" spc="5" dirty="0" smtClean="0">
                <a:latin typeface="Verdana"/>
                <a:cs typeface="Verdana"/>
              </a:rPr>
              <a:t>:</a:t>
            </a:r>
            <a:r>
              <a:rPr sz="2000" spc="-55" dirty="0" smtClean="0">
                <a:latin typeface="Verdana"/>
                <a:cs typeface="Verdana"/>
              </a:rPr>
              <a:t> </a:t>
            </a:r>
            <a:r>
              <a:rPr sz="2000" spc="40" dirty="0" smtClean="0">
                <a:latin typeface="Verdana"/>
                <a:cs typeface="Verdana"/>
              </a:rPr>
              <a:t>B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35" dirty="0" smtClean="0">
                <a:latin typeface="Verdana"/>
                <a:cs typeface="Verdana"/>
              </a:rPr>
              <a:t>i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110" dirty="0" smtClean="0">
                <a:latin typeface="Verdana"/>
                <a:cs typeface="Verdana"/>
              </a:rPr>
              <a:t> </a:t>
            </a:r>
            <a:r>
              <a:rPr sz="2000" spc="-5" dirty="0" smtClean="0">
                <a:latin typeface="Verdana"/>
                <a:cs typeface="Verdana"/>
              </a:rPr>
              <a:t>N</a:t>
            </a:r>
            <a:r>
              <a:rPr sz="2000" spc="0" dirty="0" smtClean="0">
                <a:latin typeface="Verdana"/>
                <a:cs typeface="Verdana"/>
              </a:rPr>
              <a:t>ee</a:t>
            </a:r>
            <a:r>
              <a:rPr sz="2000" spc="20" dirty="0" smtClean="0">
                <a:latin typeface="Verdana"/>
                <a:cs typeface="Verdana"/>
              </a:rPr>
              <a:t>d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5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c</a:t>
            </a:r>
            <a:r>
              <a:rPr sz="2000" spc="-5" dirty="0" smtClean="0">
                <a:latin typeface="Verdana"/>
                <a:cs typeface="Verdana"/>
              </a:rPr>
              <a:t>u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1400"/>
              </a:lnSpc>
              <a:buFont typeface="Verdana"/>
              <a:buAutoNum type="arabicPeriod"/>
            </a:pPr>
            <a:endParaRPr sz="1400"/>
          </a:p>
          <a:p>
            <a:pPr marL="2050414">
              <a:lnSpc>
                <a:spcPct val="100000"/>
              </a:lnSpc>
            </a:pPr>
            <a:r>
              <a:rPr sz="1400" spc="5" dirty="0" smtClean="0">
                <a:latin typeface="Verdana"/>
                <a:cs typeface="Verdana"/>
              </a:rPr>
              <a:t>F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10" dirty="0" smtClean="0">
                <a:latin typeface="Verdana"/>
                <a:cs typeface="Verdana"/>
              </a:rPr>
              <a:t>d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10" dirty="0" smtClean="0">
                <a:latin typeface="Verdana"/>
                <a:cs typeface="Verdana"/>
              </a:rPr>
              <a:t>g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190" dirty="0" smtClean="0">
                <a:latin typeface="Verdana"/>
                <a:cs typeface="Verdana"/>
              </a:rPr>
              <a:t> </a:t>
            </a:r>
            <a:r>
              <a:rPr sz="1400" spc="20" dirty="0" smtClean="0">
                <a:latin typeface="Verdana"/>
                <a:cs typeface="Verdana"/>
              </a:rPr>
              <a:t>f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10" dirty="0" smtClean="0">
                <a:latin typeface="Verdana"/>
                <a:cs typeface="Verdana"/>
              </a:rPr>
              <a:t>m</a:t>
            </a:r>
            <a:r>
              <a:rPr sz="1400" spc="-155" dirty="0" smtClean="0">
                <a:latin typeface="Verdana"/>
                <a:cs typeface="Verdana"/>
              </a:rPr>
              <a:t> 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c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nt</a:t>
            </a:r>
            <a:r>
              <a:rPr sz="1400" spc="-85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10" dirty="0" smtClean="0">
                <a:latin typeface="Verdana"/>
                <a:cs typeface="Verdana"/>
              </a:rPr>
              <a:t>d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114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|</a:t>
            </a:r>
            <a:r>
              <a:rPr sz="1400" spc="-2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I</a:t>
            </a:r>
            <a:r>
              <a:rPr sz="1400" spc="-30" dirty="0" smtClean="0">
                <a:latin typeface="Verdana"/>
                <a:cs typeface="Verdana"/>
              </a:rPr>
              <a:t>m</a:t>
            </a:r>
            <a:r>
              <a:rPr sz="1400" spc="10" dirty="0" smtClean="0">
                <a:latin typeface="Verdana"/>
                <a:cs typeface="Verdana"/>
              </a:rPr>
              <a:t>p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ct</a:t>
            </a:r>
            <a:r>
              <a:rPr sz="1400" spc="-10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125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10" dirty="0" smtClean="0">
                <a:latin typeface="Verdana"/>
                <a:cs typeface="Verdana"/>
              </a:rPr>
              <a:t>d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nt</a:t>
            </a:r>
            <a:r>
              <a:rPr sz="1400" spc="-1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suc</a:t>
            </a:r>
            <a:r>
              <a:rPr sz="1400" spc="10" dirty="0" smtClean="0">
                <a:latin typeface="Verdana"/>
                <a:cs typeface="Verdana"/>
              </a:rPr>
              <a:t>c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ss</a:t>
            </a:r>
            <a:endParaRPr sz="14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34"/>
              </a:spcBef>
            </a:pPr>
            <a:endParaRPr sz="1300"/>
          </a:p>
          <a:p>
            <a:pPr marL="354965" indent="-342900">
              <a:lnSpc>
                <a:spcPct val="100000"/>
              </a:lnSpc>
              <a:buFont typeface="Verdana"/>
              <a:buAutoNum type="arabicPeriod" startAt="2"/>
              <a:tabLst>
                <a:tab pos="354965" algn="l"/>
              </a:tabLst>
            </a:pPr>
            <a:r>
              <a:rPr sz="2000" spc="-30" dirty="0" smtClean="0">
                <a:latin typeface="Verdana"/>
                <a:cs typeface="Verdana"/>
              </a:rPr>
              <a:t>S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W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10" dirty="0" smtClean="0">
                <a:latin typeface="Verdana"/>
                <a:cs typeface="Verdana"/>
              </a:rPr>
              <a:t>ys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30" dirty="0" smtClean="0">
                <a:latin typeface="Verdana"/>
                <a:cs typeface="Verdana"/>
              </a:rPr>
              <a:t>W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A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A</a:t>
            </a:r>
            <a:r>
              <a:rPr sz="2000" spc="20" dirty="0" smtClean="0">
                <a:latin typeface="Verdana"/>
                <a:cs typeface="Verdana"/>
              </a:rPr>
              <a:t>dd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0" dirty="0" smtClean="0">
                <a:latin typeface="Verdana"/>
                <a:cs typeface="Verdana"/>
              </a:rPr>
              <a:t>ess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0" dirty="0" smtClean="0">
                <a:latin typeface="Verdana"/>
                <a:cs typeface="Verdana"/>
              </a:rPr>
              <a:t>n</a:t>
            </a:r>
            <a:r>
              <a:rPr sz="2000" spc="10" dirty="0" smtClean="0">
                <a:latin typeface="Verdana"/>
                <a:cs typeface="Verdana"/>
              </a:rPr>
              <a:t>g</a:t>
            </a:r>
            <a:r>
              <a:rPr sz="2000" spc="-170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-15" dirty="0" smtClean="0">
                <a:latin typeface="Verdana"/>
                <a:cs typeface="Verdana"/>
              </a:rPr>
              <a:t>P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20" dirty="0" smtClean="0">
                <a:latin typeface="Verdana"/>
                <a:cs typeface="Verdana"/>
              </a:rPr>
              <a:t>b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5" dirty="0" smtClean="0">
                <a:latin typeface="Verdana"/>
                <a:cs typeface="Verdana"/>
              </a:rPr>
              <a:t>m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850"/>
              </a:lnSpc>
              <a:spcBef>
                <a:spcPts val="42"/>
              </a:spcBef>
              <a:buFont typeface="Verdana"/>
              <a:buAutoNum type="arabicPeriod" startAt="2"/>
            </a:pPr>
            <a:endParaRPr sz="850"/>
          </a:p>
          <a:p>
            <a:pPr marL="2053589" marR="376555">
              <a:lnSpc>
                <a:spcPts val="1650"/>
              </a:lnSpc>
            </a:pPr>
            <a:r>
              <a:rPr sz="1400" spc="-10" dirty="0" smtClean="0">
                <a:latin typeface="Verdana"/>
                <a:cs typeface="Verdana"/>
              </a:rPr>
              <a:t>C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60" dirty="0" smtClean="0">
                <a:latin typeface="Verdana"/>
                <a:cs typeface="Verdana"/>
              </a:rPr>
              <a:t>l</a:t>
            </a:r>
            <a:r>
              <a:rPr sz="1400" spc="10" dirty="0" smtClean="0">
                <a:latin typeface="Verdana"/>
                <a:cs typeface="Verdana"/>
              </a:rPr>
              <a:t>F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10" dirty="0" smtClean="0">
                <a:latin typeface="Verdana"/>
                <a:cs typeface="Verdana"/>
              </a:rPr>
              <a:t>s</a:t>
            </a:r>
            <a:r>
              <a:rPr sz="1400" spc="5" dirty="0" smtClean="0">
                <a:latin typeface="Verdana"/>
                <a:cs typeface="Verdana"/>
              </a:rPr>
              <a:t>h</a:t>
            </a:r>
            <a:r>
              <a:rPr sz="1400" spc="-12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|</a:t>
            </a:r>
            <a:r>
              <a:rPr sz="1400" spc="-15" dirty="0" smtClean="0">
                <a:latin typeface="Verdana"/>
                <a:cs typeface="Verdana"/>
              </a:rPr>
              <a:t> </a:t>
            </a:r>
            <a:r>
              <a:rPr sz="1400" spc="10" dirty="0" smtClean="0">
                <a:latin typeface="Verdana"/>
                <a:cs typeface="Verdana"/>
              </a:rPr>
              <a:t>M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un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e</a:t>
            </a:r>
            <a:r>
              <a:rPr sz="1400" spc="-140" dirty="0" smtClean="0">
                <a:latin typeface="Verdana"/>
                <a:cs typeface="Verdana"/>
              </a:rPr>
              <a:t> </a:t>
            </a:r>
            <a:r>
              <a:rPr sz="1400" spc="10" dirty="0" smtClean="0">
                <a:latin typeface="Verdana"/>
                <a:cs typeface="Verdana"/>
              </a:rPr>
              <a:t>F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10" dirty="0" smtClean="0">
                <a:latin typeface="Verdana"/>
                <a:cs typeface="Verdana"/>
              </a:rPr>
              <a:t>s</a:t>
            </a:r>
            <a:r>
              <a:rPr sz="1400" spc="5" dirty="0" smtClean="0">
                <a:latin typeface="Verdana"/>
                <a:cs typeface="Verdana"/>
              </a:rPr>
              <a:t>h</a:t>
            </a:r>
            <a:r>
              <a:rPr sz="1400" spc="-45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D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y</a:t>
            </a:r>
            <a:r>
              <a:rPr sz="1400" spc="-60" dirty="0" smtClean="0">
                <a:latin typeface="Verdana"/>
                <a:cs typeface="Verdana"/>
              </a:rPr>
              <a:t> </a:t>
            </a:r>
            <a:r>
              <a:rPr sz="1400" spc="30" dirty="0" smtClean="0">
                <a:latin typeface="Verdana"/>
                <a:cs typeface="Verdana"/>
              </a:rPr>
              <a:t>|</a:t>
            </a:r>
            <a:r>
              <a:rPr sz="1400" spc="10" dirty="0" smtClean="0">
                <a:latin typeface="Verdana"/>
                <a:cs typeface="Verdana"/>
              </a:rPr>
              <a:t>M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</a:t>
            </a:r>
            <a:r>
              <a:rPr sz="1400" spc="55" dirty="0" smtClean="0">
                <a:latin typeface="Verdana"/>
                <a:cs typeface="Verdana"/>
              </a:rPr>
              <a:t>l</a:t>
            </a:r>
            <a:r>
              <a:rPr sz="1400" spc="5" dirty="0" smtClean="0">
                <a:latin typeface="Verdana"/>
                <a:cs typeface="Verdana"/>
              </a:rPr>
              <a:t>y</a:t>
            </a:r>
            <a:r>
              <a:rPr sz="1400" spc="-210" dirty="0" smtClean="0">
                <a:latin typeface="Verdana"/>
                <a:cs typeface="Verdana"/>
              </a:rPr>
              <a:t> </a:t>
            </a:r>
            <a:r>
              <a:rPr sz="1400" spc="10" dirty="0" smtClean="0">
                <a:latin typeface="Verdana"/>
                <a:cs typeface="Verdana"/>
              </a:rPr>
              <a:t>F</a:t>
            </a:r>
            <a:r>
              <a:rPr sz="1400" spc="35" dirty="0" smtClean="0">
                <a:latin typeface="Verdana"/>
                <a:cs typeface="Verdana"/>
              </a:rPr>
              <a:t>oo</a:t>
            </a:r>
            <a:r>
              <a:rPr sz="1400" spc="5" dirty="0" smtClean="0">
                <a:latin typeface="Verdana"/>
                <a:cs typeface="Verdana"/>
              </a:rPr>
              <a:t>d</a:t>
            </a:r>
            <a:r>
              <a:rPr sz="1400" spc="-180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P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5" dirty="0" smtClean="0">
                <a:latin typeface="Verdana"/>
                <a:cs typeface="Verdana"/>
              </a:rPr>
              <a:t>y</a:t>
            </a:r>
            <a:r>
              <a:rPr sz="1400" spc="9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|</a:t>
            </a:r>
            <a:r>
              <a:rPr sz="1400" spc="0" dirty="0" smtClean="0">
                <a:latin typeface="Verdana"/>
                <a:cs typeface="Verdana"/>
              </a:rPr>
              <a:t> </a:t>
            </a:r>
            <a:r>
              <a:rPr sz="1400" spc="10" dirty="0" smtClean="0">
                <a:latin typeface="Verdana"/>
                <a:cs typeface="Verdana"/>
              </a:rPr>
              <a:t>F</a:t>
            </a:r>
            <a:r>
              <a:rPr sz="1400" spc="35" dirty="0" smtClean="0">
                <a:latin typeface="Verdana"/>
                <a:cs typeface="Verdana"/>
              </a:rPr>
              <a:t>oo</a:t>
            </a:r>
            <a:r>
              <a:rPr sz="1400" spc="5" dirty="0" smtClean="0">
                <a:latin typeface="Verdana"/>
                <a:cs typeface="Verdana"/>
              </a:rPr>
              <a:t>d</a:t>
            </a:r>
            <a:r>
              <a:rPr sz="1400" spc="-18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V</a:t>
            </a:r>
            <a:r>
              <a:rPr sz="1400" spc="40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10" dirty="0" smtClean="0">
                <a:latin typeface="Verdana"/>
                <a:cs typeface="Verdana"/>
              </a:rPr>
              <a:t>c</a:t>
            </a:r>
            <a:r>
              <a:rPr sz="1400" spc="5" dirty="0" smtClean="0">
                <a:latin typeface="Verdana"/>
                <a:cs typeface="Verdana"/>
              </a:rPr>
              <a:t>h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11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|</a:t>
            </a:r>
            <a:r>
              <a:rPr sz="1400" spc="-15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G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35" dirty="0" smtClean="0">
                <a:latin typeface="Verdana"/>
                <a:cs typeface="Verdana"/>
              </a:rPr>
              <a:t> </a:t>
            </a:r>
            <a:r>
              <a:rPr sz="1400" spc="-10" dirty="0" smtClean="0">
                <a:latin typeface="Verdana"/>
                <a:cs typeface="Verdana"/>
              </a:rPr>
              <a:t>C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15" dirty="0" smtClean="0">
                <a:latin typeface="Verdana"/>
                <a:cs typeface="Verdana"/>
              </a:rPr>
              <a:t>d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35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|</a:t>
            </a:r>
            <a:r>
              <a:rPr sz="1400" spc="-15" dirty="0" smtClean="0">
                <a:latin typeface="Verdana"/>
                <a:cs typeface="Verdana"/>
              </a:rPr>
              <a:t> </a:t>
            </a:r>
            <a:r>
              <a:rPr sz="1400" spc="-5" dirty="0" smtClean="0">
                <a:latin typeface="Verdana"/>
                <a:cs typeface="Verdana"/>
              </a:rPr>
              <a:t>H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10" dirty="0" smtClean="0">
                <a:latin typeface="Verdana"/>
                <a:cs typeface="Verdana"/>
              </a:rPr>
              <a:t>s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ng</a:t>
            </a:r>
            <a:r>
              <a:rPr sz="1400" spc="-180" dirty="0" smtClean="0">
                <a:latin typeface="Verdana"/>
                <a:cs typeface="Verdana"/>
              </a:rPr>
              <a:t> </a:t>
            </a:r>
            <a:r>
              <a:rPr sz="1400" spc="0" dirty="0" smtClean="0">
                <a:latin typeface="Verdana"/>
                <a:cs typeface="Verdana"/>
              </a:rPr>
              <a:t>R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20" dirty="0" smtClean="0">
                <a:latin typeface="Verdana"/>
                <a:cs typeface="Verdana"/>
              </a:rPr>
              <a:t>f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-5" dirty="0" smtClean="0">
                <a:latin typeface="Verdana"/>
                <a:cs typeface="Verdana"/>
              </a:rPr>
              <a:t>rr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60" dirty="0" smtClean="0">
                <a:latin typeface="Verdana"/>
                <a:cs typeface="Verdana"/>
              </a:rPr>
              <a:t>l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endParaRPr sz="1400">
              <a:latin typeface="Verdana"/>
              <a:cs typeface="Verdana"/>
            </a:endParaRPr>
          </a:p>
          <a:p>
            <a:pPr>
              <a:lnSpc>
                <a:spcPts val="1200"/>
              </a:lnSpc>
              <a:spcBef>
                <a:spcPts val="17"/>
              </a:spcBef>
            </a:pPr>
            <a:endParaRPr sz="1200"/>
          </a:p>
          <a:p>
            <a:pPr marL="354965" indent="-342900">
              <a:lnSpc>
                <a:spcPct val="100000"/>
              </a:lnSpc>
              <a:buFont typeface="Verdana"/>
              <a:buAutoNum type="arabicPeriod" startAt="3"/>
              <a:tabLst>
                <a:tab pos="354965" algn="l"/>
              </a:tabLst>
            </a:pPr>
            <a:r>
              <a:rPr sz="2000" spc="15" dirty="0" smtClean="0">
                <a:latin typeface="Verdana"/>
                <a:cs typeface="Verdana"/>
              </a:rPr>
              <a:t>G</a:t>
            </a:r>
            <a:r>
              <a:rPr sz="2000" spc="0" dirty="0" smtClean="0">
                <a:latin typeface="Verdana"/>
                <a:cs typeface="Verdana"/>
              </a:rPr>
              <a:t>ene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90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I</a:t>
            </a:r>
            <a:r>
              <a:rPr sz="2000" spc="15" dirty="0" smtClean="0">
                <a:latin typeface="Verdana"/>
                <a:cs typeface="Verdana"/>
              </a:rPr>
              <a:t>d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o</a:t>
            </a:r>
            <a:r>
              <a:rPr sz="2000" spc="-65" dirty="0" smtClean="0">
                <a:latin typeface="Verdana"/>
                <a:cs typeface="Verdana"/>
              </a:rPr>
              <a:t> </a:t>
            </a:r>
            <a:r>
              <a:rPr sz="2000" spc="-30" dirty="0" smtClean="0">
                <a:latin typeface="Verdana"/>
                <a:cs typeface="Verdana"/>
              </a:rPr>
              <a:t>A</a:t>
            </a:r>
            <a:r>
              <a:rPr sz="2000" spc="15" dirty="0" smtClean="0">
                <a:latin typeface="Verdana"/>
                <a:cs typeface="Verdana"/>
              </a:rPr>
              <a:t>dd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0" dirty="0" smtClean="0">
                <a:latin typeface="Verdana"/>
                <a:cs typeface="Verdana"/>
              </a:rPr>
              <a:t>es</a:t>
            </a:r>
            <a:r>
              <a:rPr sz="2000" spc="10" dirty="0" smtClean="0">
                <a:latin typeface="Verdana"/>
                <a:cs typeface="Verdana"/>
              </a:rPr>
              <a:t>s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0" dirty="0" smtClean="0">
                <a:latin typeface="Verdana"/>
                <a:cs typeface="Verdana"/>
              </a:rPr>
              <a:t>h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r>
              <a:rPr sz="2000" spc="-114" dirty="0" smtClean="0">
                <a:latin typeface="Verdana"/>
                <a:cs typeface="Verdana"/>
              </a:rPr>
              <a:t> </a:t>
            </a:r>
            <a:r>
              <a:rPr sz="2000" spc="-15" dirty="0" smtClean="0">
                <a:latin typeface="Verdana"/>
                <a:cs typeface="Verdana"/>
              </a:rPr>
              <a:t>P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15" dirty="0" smtClean="0">
                <a:latin typeface="Verdana"/>
                <a:cs typeface="Verdana"/>
              </a:rPr>
              <a:t>b</a:t>
            </a:r>
            <a:r>
              <a:rPr sz="2000" spc="-30" dirty="0" smtClean="0">
                <a:latin typeface="Verdana"/>
                <a:cs typeface="Verdana"/>
              </a:rPr>
              <a:t>l</a:t>
            </a:r>
            <a:r>
              <a:rPr sz="2000" spc="0" dirty="0" smtClean="0">
                <a:latin typeface="Verdana"/>
                <a:cs typeface="Verdana"/>
              </a:rPr>
              <a:t>e</a:t>
            </a:r>
            <a:r>
              <a:rPr sz="2000" spc="15" dirty="0" smtClean="0">
                <a:latin typeface="Verdana"/>
                <a:cs typeface="Verdana"/>
              </a:rPr>
              <a:t>m</a:t>
            </a:r>
            <a:r>
              <a:rPr sz="2000" spc="-55" dirty="0" smtClean="0">
                <a:latin typeface="Verdana"/>
                <a:cs typeface="Verdana"/>
              </a:rPr>
              <a:t> </a:t>
            </a:r>
            <a:r>
              <a:rPr sz="2000" spc="10" dirty="0" smtClean="0">
                <a:latin typeface="Verdana"/>
                <a:cs typeface="Verdana"/>
              </a:rPr>
              <a:t>&amp;</a:t>
            </a:r>
            <a:r>
              <a:rPr sz="2000" spc="-80" dirty="0" smtClean="0">
                <a:latin typeface="Verdana"/>
                <a:cs typeface="Verdana"/>
              </a:rPr>
              <a:t> </a:t>
            </a:r>
            <a:r>
              <a:rPr sz="2000" spc="15" dirty="0" smtClean="0">
                <a:latin typeface="Verdana"/>
                <a:cs typeface="Verdana"/>
              </a:rPr>
              <a:t>C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-30" dirty="0" smtClean="0">
                <a:latin typeface="Verdana"/>
                <a:cs typeface="Verdana"/>
              </a:rPr>
              <a:t>ll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15" dirty="0" smtClean="0">
                <a:latin typeface="Verdana"/>
                <a:cs typeface="Verdana"/>
              </a:rPr>
              <a:t>b</a:t>
            </a:r>
            <a:r>
              <a:rPr sz="2000" spc="-25" dirty="0" smtClean="0">
                <a:latin typeface="Verdana"/>
                <a:cs typeface="Verdana"/>
              </a:rPr>
              <a:t>o</a:t>
            </a:r>
            <a:r>
              <a:rPr sz="2000" spc="35" dirty="0" smtClean="0">
                <a:latin typeface="Verdana"/>
                <a:cs typeface="Verdana"/>
              </a:rPr>
              <a:t>r</a:t>
            </a:r>
            <a:r>
              <a:rPr sz="2000" spc="-10" dirty="0" smtClean="0">
                <a:latin typeface="Verdana"/>
                <a:cs typeface="Verdana"/>
              </a:rPr>
              <a:t>a</a:t>
            </a:r>
            <a:r>
              <a:rPr sz="2000" spc="25" dirty="0" smtClean="0">
                <a:latin typeface="Verdana"/>
                <a:cs typeface="Verdana"/>
              </a:rPr>
              <a:t>t</a:t>
            </a:r>
            <a:r>
              <a:rPr sz="2000" spc="10" dirty="0" smtClean="0">
                <a:latin typeface="Verdana"/>
                <a:cs typeface="Verdana"/>
              </a:rPr>
              <a:t>e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650"/>
              </a:lnSpc>
              <a:spcBef>
                <a:spcPts val="4"/>
              </a:spcBef>
            </a:pPr>
            <a:endParaRPr sz="650"/>
          </a:p>
          <a:p>
            <a:pPr>
              <a:lnSpc>
                <a:spcPts val="1000"/>
              </a:lnSpc>
            </a:pPr>
            <a:endParaRPr sz="1000"/>
          </a:p>
          <a:p>
            <a:pPr marL="2053589">
              <a:lnSpc>
                <a:spcPct val="100000"/>
              </a:lnSpc>
            </a:pPr>
            <a:r>
              <a:rPr sz="1400" spc="5" dirty="0" smtClean="0">
                <a:latin typeface="Verdana"/>
                <a:cs typeface="Verdana"/>
              </a:rPr>
              <a:t>B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10" dirty="0" smtClean="0">
                <a:latin typeface="Verdana"/>
                <a:cs typeface="Verdana"/>
              </a:rPr>
              <a:t>s</a:t>
            </a:r>
            <a:r>
              <a:rPr sz="1400" spc="-30" dirty="0" smtClean="0">
                <a:latin typeface="Verdana"/>
                <a:cs typeface="Verdana"/>
              </a:rPr>
              <a:t>t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30" dirty="0" smtClean="0">
                <a:latin typeface="Verdana"/>
                <a:cs typeface="Verdana"/>
              </a:rPr>
              <a:t>m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ng</a:t>
            </a:r>
            <a:r>
              <a:rPr sz="1400" spc="-180" dirty="0" smtClean="0">
                <a:latin typeface="Verdana"/>
                <a:cs typeface="Verdana"/>
              </a:rPr>
              <a:t> 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nd</a:t>
            </a:r>
            <a:r>
              <a:rPr sz="1400" spc="-30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D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10" dirty="0" smtClean="0">
                <a:latin typeface="Verdana"/>
                <a:cs typeface="Verdana"/>
              </a:rPr>
              <a:t>sc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10" dirty="0" smtClean="0">
                <a:latin typeface="Verdana"/>
                <a:cs typeface="Verdana"/>
              </a:rPr>
              <a:t>ss</a:t>
            </a:r>
            <a:r>
              <a:rPr sz="1400" spc="-10" dirty="0" smtClean="0">
                <a:latin typeface="Verdana"/>
                <a:cs typeface="Verdana"/>
              </a:rPr>
              <a:t>i</a:t>
            </a:r>
            <a:r>
              <a:rPr sz="1400" spc="-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07792" y="338327"/>
            <a:ext cx="1613916" cy="64008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64223" y="338327"/>
            <a:ext cx="448055" cy="73151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6589" y="1318514"/>
            <a:ext cx="2596896" cy="1335024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36976" y="2414015"/>
            <a:ext cx="3465576" cy="2692908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82595" y="251459"/>
            <a:ext cx="4398263" cy="0"/>
          </a:xfrm>
          <a:custGeom>
            <a:avLst/>
            <a:gdLst/>
            <a:ahLst/>
            <a:cxnLst/>
            <a:rect l="l" t="t" r="r" b="b"/>
            <a:pathLst>
              <a:path w="4398263">
                <a:moveTo>
                  <a:pt x="0" y="0"/>
                </a:moveTo>
                <a:lnTo>
                  <a:pt x="4398263" y="0"/>
                </a:lnTo>
              </a:path>
            </a:pathLst>
          </a:custGeom>
          <a:ln w="9144">
            <a:solidFill>
              <a:srgbClr val="BFBFB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89935" y="714502"/>
            <a:ext cx="1845310" cy="2019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50" spc="55" dirty="0" smtClean="0">
                <a:solidFill>
                  <a:srgbClr val="8A8A8A"/>
                </a:solidFill>
                <a:latin typeface="Arial"/>
                <a:cs typeface="Arial"/>
              </a:rPr>
              <a:t>the</a:t>
            </a:r>
            <a:r>
              <a:rPr sz="1250" spc="-10" dirty="0" smtClean="0">
                <a:solidFill>
                  <a:srgbClr val="8A8A8A"/>
                </a:solidFill>
                <a:latin typeface="Arial"/>
                <a:cs typeface="Arial"/>
              </a:rPr>
              <a:t> </a:t>
            </a:r>
            <a:r>
              <a:rPr sz="1250" spc="110" dirty="0" smtClean="0">
                <a:solidFill>
                  <a:srgbClr val="2A3B5B"/>
                </a:solidFill>
                <a:latin typeface="Arial"/>
                <a:cs typeface="Arial"/>
              </a:rPr>
              <a:t>tw</a:t>
            </a:r>
            <a:r>
              <a:rPr sz="1250" spc="114" dirty="0" smtClean="0">
                <a:solidFill>
                  <a:srgbClr val="2A3B5B"/>
                </a:solidFill>
                <a:latin typeface="Arial"/>
                <a:cs typeface="Arial"/>
              </a:rPr>
              <a:t>o</a:t>
            </a:r>
            <a:r>
              <a:rPr sz="1250" spc="10" dirty="0" smtClean="0">
                <a:solidFill>
                  <a:srgbClr val="444F64"/>
                </a:solidFill>
                <a:latin typeface="Arial"/>
                <a:cs typeface="Arial"/>
              </a:rPr>
              <a:t>-</a:t>
            </a:r>
            <a:r>
              <a:rPr sz="1250" spc="50" dirty="0" smtClean="0">
                <a:solidFill>
                  <a:srgbClr val="2A3B5B"/>
                </a:solidFill>
                <a:latin typeface="Arial"/>
                <a:cs typeface="Arial"/>
              </a:rPr>
              <a:t>way</a:t>
            </a:r>
            <a:r>
              <a:rPr sz="1250" spc="45" dirty="0" smtClean="0">
                <a:solidFill>
                  <a:srgbClr val="2A3B5B"/>
                </a:solidFill>
                <a:latin typeface="Arial"/>
                <a:cs typeface="Arial"/>
              </a:rPr>
              <a:t> </a:t>
            </a:r>
            <a:r>
              <a:rPr sz="450" spc="35" dirty="0" smtClean="0">
                <a:solidFill>
                  <a:srgbClr val="8A8A8A"/>
                </a:solidFill>
                <a:latin typeface="Times New Roman"/>
                <a:cs typeface="Times New Roman"/>
              </a:rPr>
              <a:t>BREAKINGNEWSFROMNPR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56279" y="1244091"/>
            <a:ext cx="3180080" cy="81406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6034">
              <a:lnSpc>
                <a:spcPct val="100000"/>
              </a:lnSpc>
            </a:pPr>
            <a:r>
              <a:rPr sz="500" spc="-30" dirty="0" smtClean="0">
                <a:solidFill>
                  <a:srgbClr val="9C9C9E"/>
                </a:solidFill>
                <a:latin typeface="Times New Roman"/>
                <a:cs typeface="Times New Roman"/>
              </a:rPr>
              <a:t>AMERICA</a:t>
            </a:r>
            <a:endParaRPr sz="50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  <a:spcBef>
                <a:spcPts val="229"/>
              </a:spcBef>
            </a:pPr>
            <a:r>
              <a:rPr sz="1250" spc="85" dirty="0" smtClean="0">
                <a:solidFill>
                  <a:srgbClr val="464446"/>
                </a:solidFill>
                <a:latin typeface="Arial"/>
                <a:cs typeface="Arial"/>
              </a:rPr>
              <a:t>Hunger</a:t>
            </a:r>
            <a:r>
              <a:rPr sz="1250" spc="6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125" dirty="0" smtClean="0">
                <a:solidFill>
                  <a:srgbClr val="464446"/>
                </a:solidFill>
                <a:latin typeface="Arial"/>
                <a:cs typeface="Arial"/>
              </a:rPr>
              <a:t>And </a:t>
            </a:r>
            <a:r>
              <a:rPr sz="1250" spc="-15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50" dirty="0" smtClean="0">
                <a:solidFill>
                  <a:srgbClr val="464446"/>
                </a:solidFill>
                <a:latin typeface="Arial"/>
                <a:cs typeface="Arial"/>
              </a:rPr>
              <a:t>Homelessness</a:t>
            </a:r>
            <a:r>
              <a:rPr sz="1250" spc="16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80" dirty="0" smtClean="0">
                <a:solidFill>
                  <a:srgbClr val="464446"/>
                </a:solidFill>
                <a:latin typeface="Arial"/>
                <a:cs typeface="Arial"/>
              </a:rPr>
              <a:t>Are</a:t>
            </a:r>
            <a:endParaRPr sz="1250">
              <a:latin typeface="Arial"/>
              <a:cs typeface="Arial"/>
            </a:endParaRPr>
          </a:p>
          <a:p>
            <a:pPr marL="21590" marR="12700">
              <a:lnSpc>
                <a:spcPts val="1440"/>
              </a:lnSpc>
              <a:spcBef>
                <a:spcPts val="75"/>
              </a:spcBef>
            </a:pPr>
            <a:r>
              <a:rPr sz="1250" spc="95" dirty="0" smtClean="0">
                <a:solidFill>
                  <a:srgbClr val="464446"/>
                </a:solidFill>
                <a:latin typeface="Arial"/>
                <a:cs typeface="Arial"/>
              </a:rPr>
              <a:t>Widesp</a:t>
            </a:r>
            <a:r>
              <a:rPr sz="1250" spc="-21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10" dirty="0" smtClean="0">
                <a:solidFill>
                  <a:srgbClr val="444F64"/>
                </a:solidFill>
                <a:latin typeface="Arial"/>
                <a:cs typeface="Arial"/>
              </a:rPr>
              <a:t>r</a:t>
            </a:r>
            <a:r>
              <a:rPr sz="1250" spc="90" dirty="0" smtClean="0">
                <a:solidFill>
                  <a:srgbClr val="464446"/>
                </a:solidFill>
                <a:latin typeface="Arial"/>
                <a:cs typeface="Arial"/>
              </a:rPr>
              <a:t>ead</a:t>
            </a:r>
            <a:r>
              <a:rPr sz="1250" spc="10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114" dirty="0" smtClean="0">
                <a:solidFill>
                  <a:srgbClr val="464446"/>
                </a:solidFill>
                <a:latin typeface="Arial"/>
                <a:cs typeface="Arial"/>
              </a:rPr>
              <a:t>Among</a:t>
            </a:r>
            <a:r>
              <a:rPr sz="1250" spc="170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80" dirty="0" smtClean="0">
                <a:solidFill>
                  <a:srgbClr val="464446"/>
                </a:solidFill>
                <a:latin typeface="Arial"/>
                <a:cs typeface="Arial"/>
              </a:rPr>
              <a:t>C</a:t>
            </a:r>
            <a:r>
              <a:rPr sz="1250" spc="114" dirty="0" smtClean="0">
                <a:solidFill>
                  <a:srgbClr val="464446"/>
                </a:solidFill>
                <a:latin typeface="Arial"/>
                <a:cs typeface="Arial"/>
              </a:rPr>
              <a:t>o</a:t>
            </a:r>
            <a:r>
              <a:rPr sz="1250" spc="80" dirty="0" smtClean="0">
                <a:solidFill>
                  <a:srgbClr val="444F64"/>
                </a:solidFill>
                <a:latin typeface="Arial"/>
                <a:cs typeface="Arial"/>
              </a:rPr>
              <a:t>l</a:t>
            </a:r>
            <a:r>
              <a:rPr sz="1250" spc="45" dirty="0" smtClean="0">
                <a:solidFill>
                  <a:srgbClr val="2A3B5B"/>
                </a:solidFill>
                <a:latin typeface="Arial"/>
                <a:cs typeface="Arial"/>
              </a:rPr>
              <a:t>l</a:t>
            </a:r>
            <a:r>
              <a:rPr sz="1250" spc="80" dirty="0" smtClean="0">
                <a:solidFill>
                  <a:srgbClr val="464446"/>
                </a:solidFill>
                <a:latin typeface="Arial"/>
                <a:cs typeface="Arial"/>
              </a:rPr>
              <a:t>ege</a:t>
            </a:r>
            <a:r>
              <a:rPr sz="1250" spc="125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80" dirty="0" smtClean="0">
                <a:solidFill>
                  <a:srgbClr val="464446"/>
                </a:solidFill>
                <a:latin typeface="Arial"/>
                <a:cs typeface="Arial"/>
              </a:rPr>
              <a:t>Stude</a:t>
            </a:r>
            <a:r>
              <a:rPr sz="1250" spc="110" dirty="0" smtClean="0">
                <a:solidFill>
                  <a:srgbClr val="464446"/>
                </a:solidFill>
                <a:latin typeface="Arial"/>
                <a:cs typeface="Arial"/>
              </a:rPr>
              <a:t>n</a:t>
            </a:r>
            <a:r>
              <a:rPr sz="1250" spc="185" dirty="0" smtClean="0">
                <a:solidFill>
                  <a:srgbClr val="423A28"/>
                </a:solidFill>
                <a:latin typeface="Arial"/>
                <a:cs typeface="Arial"/>
              </a:rPr>
              <a:t>t</a:t>
            </a:r>
            <a:r>
              <a:rPr sz="1250" spc="20" dirty="0" smtClean="0">
                <a:solidFill>
                  <a:srgbClr val="464446"/>
                </a:solidFill>
                <a:latin typeface="Arial"/>
                <a:cs typeface="Arial"/>
              </a:rPr>
              <a:t>s</a:t>
            </a:r>
            <a:r>
              <a:rPr sz="1250" spc="110" dirty="0" smtClean="0">
                <a:solidFill>
                  <a:srgbClr val="646260"/>
                </a:solidFill>
                <a:latin typeface="Arial"/>
                <a:cs typeface="Arial"/>
              </a:rPr>
              <a:t>, </a:t>
            </a:r>
            <a:r>
              <a:rPr sz="1250" spc="80" dirty="0" smtClean="0">
                <a:solidFill>
                  <a:srgbClr val="464446"/>
                </a:solidFill>
                <a:latin typeface="Arial"/>
                <a:cs typeface="Arial"/>
              </a:rPr>
              <a:t>Study </a:t>
            </a:r>
            <a:r>
              <a:rPr sz="1250" spc="-125" dirty="0" smtClean="0">
                <a:solidFill>
                  <a:srgbClr val="464446"/>
                </a:solidFill>
                <a:latin typeface="Arial"/>
                <a:cs typeface="Arial"/>
              </a:rPr>
              <a:t> </a:t>
            </a:r>
            <a:r>
              <a:rPr sz="1250" spc="55" dirty="0" smtClean="0">
                <a:solidFill>
                  <a:srgbClr val="464446"/>
                </a:solidFill>
                <a:latin typeface="Arial"/>
                <a:cs typeface="Arial"/>
              </a:rPr>
              <a:t>F</a:t>
            </a:r>
            <a:r>
              <a:rPr sz="1250" spc="80" dirty="0" smtClean="0">
                <a:solidFill>
                  <a:srgbClr val="2A3B5B"/>
                </a:solidFill>
                <a:latin typeface="Arial"/>
                <a:cs typeface="Arial"/>
              </a:rPr>
              <a:t>i</a:t>
            </a:r>
            <a:r>
              <a:rPr sz="1250" spc="70" dirty="0" smtClean="0">
                <a:solidFill>
                  <a:srgbClr val="464446"/>
                </a:solidFill>
                <a:latin typeface="Arial"/>
                <a:cs typeface="Arial"/>
              </a:rPr>
              <a:t>nds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450" spc="30" dirty="0" smtClean="0">
                <a:solidFill>
                  <a:srgbClr val="AEB1B6"/>
                </a:solidFill>
                <a:latin typeface="Arial"/>
                <a:cs typeface="Arial"/>
              </a:rPr>
              <a:t>Apr  </a:t>
            </a:r>
            <a:r>
              <a:rPr sz="450" spc="40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15" dirty="0" smtClean="0">
                <a:solidFill>
                  <a:srgbClr val="AEB1B6"/>
                </a:solidFill>
                <a:latin typeface="Arial"/>
                <a:cs typeface="Arial"/>
              </a:rPr>
              <a:t>3.</a:t>
            </a:r>
            <a:r>
              <a:rPr sz="450" spc="-5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5" dirty="0" smtClean="0">
                <a:solidFill>
                  <a:srgbClr val="AEB1B6"/>
                </a:solidFill>
                <a:latin typeface="Arial"/>
                <a:cs typeface="Arial"/>
              </a:rPr>
              <a:t>2018  </a:t>
            </a:r>
            <a:r>
              <a:rPr sz="450" spc="40" dirty="0" smtClean="0">
                <a:solidFill>
                  <a:srgbClr val="AEB1B6"/>
                </a:solidFill>
                <a:latin typeface="Arial"/>
                <a:cs typeface="Arial"/>
              </a:rPr>
              <a:t> 8</a:t>
            </a:r>
            <a:r>
              <a:rPr sz="450" spc="-60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70" dirty="0" smtClean="0">
                <a:solidFill>
                  <a:srgbClr val="9C9C9E"/>
                </a:solidFill>
                <a:latin typeface="Arial"/>
                <a:cs typeface="Arial"/>
              </a:rPr>
              <a:t>4</a:t>
            </a:r>
            <a:r>
              <a:rPr sz="450" spc="40" dirty="0" smtClean="0">
                <a:solidFill>
                  <a:srgbClr val="AEB1B6"/>
                </a:solidFill>
                <a:latin typeface="Arial"/>
                <a:cs typeface="Arial"/>
              </a:rPr>
              <a:t>8</a:t>
            </a:r>
            <a:r>
              <a:rPr sz="450" spc="-25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65" dirty="0" smtClean="0">
                <a:solidFill>
                  <a:srgbClr val="AEB1B6"/>
                </a:solidFill>
                <a:latin typeface="Arial"/>
                <a:cs typeface="Arial"/>
              </a:rPr>
              <a:t>PH</a:t>
            </a:r>
            <a:r>
              <a:rPr sz="450" spc="-25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15" dirty="0" smtClean="0">
                <a:solidFill>
                  <a:srgbClr val="AEB1B6"/>
                </a:solidFill>
                <a:latin typeface="Arial"/>
                <a:cs typeface="Arial"/>
              </a:rPr>
              <a:t>ET</a:t>
            </a:r>
            <a:endParaRPr sz="4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35655" y="1318514"/>
            <a:ext cx="121920" cy="1416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850" spc="165" dirty="0" smtClean="0">
                <a:solidFill>
                  <a:srgbClr val="AEB1B6"/>
                </a:solidFill>
                <a:latin typeface="Arial"/>
                <a:cs typeface="Arial"/>
              </a:rPr>
              <a:t>fl</a:t>
            </a:r>
            <a:endParaRPr sz="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06571" y="2164842"/>
            <a:ext cx="513715" cy="812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dirty="0" smtClean="0">
                <a:solidFill>
                  <a:srgbClr val="AEB1B6"/>
                </a:solidFill>
                <a:latin typeface="Arial"/>
                <a:cs typeface="Arial"/>
              </a:rPr>
              <a:t>VANESSA </a:t>
            </a:r>
            <a:r>
              <a:rPr sz="450" spc="-20" dirty="0" smtClean="0">
                <a:solidFill>
                  <a:srgbClr val="AEB1B6"/>
                </a:solidFill>
                <a:latin typeface="Arial"/>
                <a:cs typeface="Arial"/>
              </a:rPr>
              <a:t> </a:t>
            </a:r>
            <a:r>
              <a:rPr sz="450" spc="10" dirty="0" smtClean="0">
                <a:solidFill>
                  <a:srgbClr val="AEB1B6"/>
                </a:solidFill>
                <a:latin typeface="Arial"/>
                <a:cs typeface="Arial"/>
              </a:rPr>
              <a:t>ROMO</a:t>
            </a:r>
            <a:endParaRPr sz="4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2514" cy="19856"/>
          </a:xfrm>
          <a:custGeom>
            <a:avLst/>
            <a:gdLst/>
            <a:ahLst/>
            <a:cxnLst/>
            <a:rect l="l" t="t" r="r" b="b"/>
            <a:pathLst>
              <a:path w="22514" h="19856">
                <a:moveTo>
                  <a:pt x="0" y="19856"/>
                </a:moveTo>
                <a:lnTo>
                  <a:pt x="20643" y="1430"/>
                </a:lnTo>
                <a:lnTo>
                  <a:pt x="22514" y="0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167001" cy="2205101"/>
          </a:xfrm>
          <a:custGeom>
            <a:avLst/>
            <a:gdLst/>
            <a:ahLst/>
            <a:cxnLst/>
            <a:rect l="l" t="t" r="r" b="b"/>
            <a:pathLst>
              <a:path w="2167001" h="2205101">
                <a:moveTo>
                  <a:pt x="1711062" y="0"/>
                </a:moveTo>
                <a:lnTo>
                  <a:pt x="1786159" y="66786"/>
                </a:lnTo>
                <a:lnTo>
                  <a:pt x="1854001" y="137330"/>
                </a:lnTo>
                <a:lnTo>
                  <a:pt x="1916122" y="212740"/>
                </a:lnTo>
                <a:lnTo>
                  <a:pt x="1972188" y="292693"/>
                </a:lnTo>
                <a:lnTo>
                  <a:pt x="2021865" y="376868"/>
                </a:lnTo>
                <a:lnTo>
                  <a:pt x="2064817" y="464941"/>
                </a:lnTo>
                <a:lnTo>
                  <a:pt x="2100711" y="556590"/>
                </a:lnTo>
                <a:lnTo>
                  <a:pt x="2129210" y="651493"/>
                </a:lnTo>
                <a:lnTo>
                  <a:pt x="2149982" y="749327"/>
                </a:lnTo>
                <a:lnTo>
                  <a:pt x="2162690" y="849770"/>
                </a:lnTo>
                <a:lnTo>
                  <a:pt x="2167001" y="952500"/>
                </a:lnTo>
                <a:lnTo>
                  <a:pt x="2162690" y="1055229"/>
                </a:lnTo>
                <a:lnTo>
                  <a:pt x="2149982" y="1155672"/>
                </a:lnTo>
                <a:lnTo>
                  <a:pt x="2129210" y="1253506"/>
                </a:lnTo>
                <a:lnTo>
                  <a:pt x="2100711" y="1348409"/>
                </a:lnTo>
                <a:lnTo>
                  <a:pt x="2064817" y="1440058"/>
                </a:lnTo>
                <a:lnTo>
                  <a:pt x="2021865" y="1528131"/>
                </a:lnTo>
                <a:lnTo>
                  <a:pt x="1972188" y="1612306"/>
                </a:lnTo>
                <a:lnTo>
                  <a:pt x="1916122" y="1692259"/>
                </a:lnTo>
                <a:lnTo>
                  <a:pt x="1854001" y="1767669"/>
                </a:lnTo>
                <a:lnTo>
                  <a:pt x="1786159" y="1838213"/>
                </a:lnTo>
                <a:lnTo>
                  <a:pt x="1712933" y="1903569"/>
                </a:lnTo>
                <a:lnTo>
                  <a:pt x="1634655" y="1963414"/>
                </a:lnTo>
                <a:lnTo>
                  <a:pt x="1551662" y="2017426"/>
                </a:lnTo>
                <a:lnTo>
                  <a:pt x="1464287" y="2065283"/>
                </a:lnTo>
                <a:lnTo>
                  <a:pt x="1372866" y="2106662"/>
                </a:lnTo>
                <a:lnTo>
                  <a:pt x="1277732" y="2141240"/>
                </a:lnTo>
                <a:lnTo>
                  <a:pt x="1179222" y="2168695"/>
                </a:lnTo>
                <a:lnTo>
                  <a:pt x="1077669" y="2188705"/>
                </a:lnTo>
                <a:lnTo>
                  <a:pt x="973408" y="2200948"/>
                </a:lnTo>
                <a:lnTo>
                  <a:pt x="866775" y="2205101"/>
                </a:lnTo>
                <a:lnTo>
                  <a:pt x="760141" y="2200948"/>
                </a:lnTo>
                <a:lnTo>
                  <a:pt x="655882" y="2188705"/>
                </a:lnTo>
                <a:lnTo>
                  <a:pt x="554331" y="2168695"/>
                </a:lnTo>
                <a:lnTo>
                  <a:pt x="455823" y="2141240"/>
                </a:lnTo>
                <a:lnTo>
                  <a:pt x="360693" y="2106662"/>
                </a:lnTo>
                <a:lnTo>
                  <a:pt x="269276" y="2065283"/>
                </a:lnTo>
                <a:lnTo>
                  <a:pt x="181905" y="2017426"/>
                </a:lnTo>
                <a:lnTo>
                  <a:pt x="98916" y="1963414"/>
                </a:lnTo>
                <a:lnTo>
                  <a:pt x="20643" y="1903569"/>
                </a:lnTo>
                <a:lnTo>
                  <a:pt x="0" y="1885143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3362" y="347725"/>
            <a:ext cx="1266888" cy="1219200"/>
          </a:xfrm>
          <a:custGeom>
            <a:avLst/>
            <a:gdLst/>
            <a:ahLst/>
            <a:cxnLst/>
            <a:rect l="l" t="t" r="r" b="b"/>
            <a:pathLst>
              <a:path w="1266888" h="1219200">
                <a:moveTo>
                  <a:pt x="0" y="609600"/>
                </a:moveTo>
                <a:lnTo>
                  <a:pt x="2099" y="559602"/>
                </a:lnTo>
                <a:lnTo>
                  <a:pt x="8290" y="510718"/>
                </a:lnTo>
                <a:lnTo>
                  <a:pt x="18408" y="463104"/>
                </a:lnTo>
                <a:lnTo>
                  <a:pt x="32292" y="416917"/>
                </a:lnTo>
                <a:lnTo>
                  <a:pt x="49777" y="372314"/>
                </a:lnTo>
                <a:lnTo>
                  <a:pt x="70700" y="329451"/>
                </a:lnTo>
                <a:lnTo>
                  <a:pt x="94900" y="288486"/>
                </a:lnTo>
                <a:lnTo>
                  <a:pt x="122212" y="249576"/>
                </a:lnTo>
                <a:lnTo>
                  <a:pt x="152474" y="212877"/>
                </a:lnTo>
                <a:lnTo>
                  <a:pt x="185523" y="178546"/>
                </a:lnTo>
                <a:lnTo>
                  <a:pt x="221195" y="146740"/>
                </a:lnTo>
                <a:lnTo>
                  <a:pt x="259328" y="117616"/>
                </a:lnTo>
                <a:lnTo>
                  <a:pt x="299758" y="91331"/>
                </a:lnTo>
                <a:lnTo>
                  <a:pt x="342324" y="68041"/>
                </a:lnTo>
                <a:lnTo>
                  <a:pt x="386860" y="47904"/>
                </a:lnTo>
                <a:lnTo>
                  <a:pt x="433206" y="31077"/>
                </a:lnTo>
                <a:lnTo>
                  <a:pt x="481196" y="17716"/>
                </a:lnTo>
                <a:lnTo>
                  <a:pt x="530670" y="7978"/>
                </a:lnTo>
                <a:lnTo>
                  <a:pt x="581463" y="2020"/>
                </a:lnTo>
                <a:lnTo>
                  <a:pt x="633412" y="0"/>
                </a:lnTo>
                <a:lnTo>
                  <a:pt x="685362" y="2020"/>
                </a:lnTo>
                <a:lnTo>
                  <a:pt x="736156" y="7978"/>
                </a:lnTo>
                <a:lnTo>
                  <a:pt x="785631" y="17716"/>
                </a:lnTo>
                <a:lnTo>
                  <a:pt x="833625" y="31077"/>
                </a:lnTo>
                <a:lnTo>
                  <a:pt x="879974" y="47904"/>
                </a:lnTo>
                <a:lnTo>
                  <a:pt x="924514" y="68041"/>
                </a:lnTo>
                <a:lnTo>
                  <a:pt x="967083" y="91331"/>
                </a:lnTo>
                <a:lnTo>
                  <a:pt x="1007518" y="117616"/>
                </a:lnTo>
                <a:lnTo>
                  <a:pt x="1045656" y="146740"/>
                </a:lnTo>
                <a:lnTo>
                  <a:pt x="1081333" y="178546"/>
                </a:lnTo>
                <a:lnTo>
                  <a:pt x="1114386" y="212877"/>
                </a:lnTo>
                <a:lnTo>
                  <a:pt x="1144653" y="249576"/>
                </a:lnTo>
                <a:lnTo>
                  <a:pt x="1171970" y="288486"/>
                </a:lnTo>
                <a:lnTo>
                  <a:pt x="1196173" y="329451"/>
                </a:lnTo>
                <a:lnTo>
                  <a:pt x="1217101" y="372314"/>
                </a:lnTo>
                <a:lnTo>
                  <a:pt x="1234589" y="416917"/>
                </a:lnTo>
                <a:lnTo>
                  <a:pt x="1248475" y="463104"/>
                </a:lnTo>
                <a:lnTo>
                  <a:pt x="1258596" y="510718"/>
                </a:lnTo>
                <a:lnTo>
                  <a:pt x="1264788" y="559602"/>
                </a:lnTo>
                <a:lnTo>
                  <a:pt x="1266888" y="609600"/>
                </a:lnTo>
                <a:lnTo>
                  <a:pt x="1264788" y="659580"/>
                </a:lnTo>
                <a:lnTo>
                  <a:pt x="1258596" y="708450"/>
                </a:lnTo>
                <a:lnTo>
                  <a:pt x="1248475" y="756054"/>
                </a:lnTo>
                <a:lnTo>
                  <a:pt x="1234589" y="802233"/>
                </a:lnTo>
                <a:lnTo>
                  <a:pt x="1217101" y="846832"/>
                </a:lnTo>
                <a:lnTo>
                  <a:pt x="1196173" y="889692"/>
                </a:lnTo>
                <a:lnTo>
                  <a:pt x="1171970" y="930656"/>
                </a:lnTo>
                <a:lnTo>
                  <a:pt x="1144653" y="969568"/>
                </a:lnTo>
                <a:lnTo>
                  <a:pt x="1114386" y="1006271"/>
                </a:lnTo>
                <a:lnTo>
                  <a:pt x="1081333" y="1040606"/>
                </a:lnTo>
                <a:lnTo>
                  <a:pt x="1045656" y="1072417"/>
                </a:lnTo>
                <a:lnTo>
                  <a:pt x="1007518" y="1101547"/>
                </a:lnTo>
                <a:lnTo>
                  <a:pt x="967083" y="1127838"/>
                </a:lnTo>
                <a:lnTo>
                  <a:pt x="924514" y="1151134"/>
                </a:lnTo>
                <a:lnTo>
                  <a:pt x="879974" y="1171277"/>
                </a:lnTo>
                <a:lnTo>
                  <a:pt x="833625" y="1188110"/>
                </a:lnTo>
                <a:lnTo>
                  <a:pt x="785631" y="1201476"/>
                </a:lnTo>
                <a:lnTo>
                  <a:pt x="736156" y="1211218"/>
                </a:lnTo>
                <a:lnTo>
                  <a:pt x="685362" y="1217178"/>
                </a:lnTo>
                <a:lnTo>
                  <a:pt x="633412" y="1219200"/>
                </a:lnTo>
                <a:lnTo>
                  <a:pt x="581463" y="1217178"/>
                </a:lnTo>
                <a:lnTo>
                  <a:pt x="530670" y="1211218"/>
                </a:lnTo>
                <a:lnTo>
                  <a:pt x="481196" y="1201476"/>
                </a:lnTo>
                <a:lnTo>
                  <a:pt x="433206" y="1188110"/>
                </a:lnTo>
                <a:lnTo>
                  <a:pt x="386860" y="1171277"/>
                </a:lnTo>
                <a:lnTo>
                  <a:pt x="342324" y="1151134"/>
                </a:lnTo>
                <a:lnTo>
                  <a:pt x="299758" y="1127838"/>
                </a:lnTo>
                <a:lnTo>
                  <a:pt x="259328" y="1101547"/>
                </a:lnTo>
                <a:lnTo>
                  <a:pt x="221195" y="1072417"/>
                </a:lnTo>
                <a:lnTo>
                  <a:pt x="185523" y="1040606"/>
                </a:lnTo>
                <a:lnTo>
                  <a:pt x="152474" y="1006271"/>
                </a:lnTo>
                <a:lnTo>
                  <a:pt x="122212" y="969568"/>
                </a:lnTo>
                <a:lnTo>
                  <a:pt x="94900" y="930656"/>
                </a:lnTo>
                <a:lnTo>
                  <a:pt x="70700" y="889692"/>
                </a:lnTo>
                <a:lnTo>
                  <a:pt x="49777" y="846832"/>
                </a:lnTo>
                <a:lnTo>
                  <a:pt x="32292" y="802233"/>
                </a:lnTo>
                <a:lnTo>
                  <a:pt x="18408" y="756054"/>
                </a:lnTo>
                <a:lnTo>
                  <a:pt x="8290" y="708450"/>
                </a:lnTo>
                <a:lnTo>
                  <a:pt x="2099" y="659580"/>
                </a:lnTo>
                <a:lnTo>
                  <a:pt x="0" y="609600"/>
                </a:lnTo>
                <a:close/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1501"/>
            <a:ext cx="1795526" cy="1771650"/>
          </a:xfrm>
          <a:custGeom>
            <a:avLst/>
            <a:gdLst/>
            <a:ahLst/>
            <a:cxnLst/>
            <a:rect l="l" t="t" r="r" b="b"/>
            <a:pathLst>
              <a:path w="1795526" h="1771650">
                <a:moveTo>
                  <a:pt x="0" y="568963"/>
                </a:moveTo>
                <a:lnTo>
                  <a:pt x="41745" y="478691"/>
                </a:lnTo>
                <a:lnTo>
                  <a:pt x="77225" y="419164"/>
                </a:lnTo>
                <a:lnTo>
                  <a:pt x="117269" y="362623"/>
                </a:lnTo>
                <a:lnTo>
                  <a:pt x="161638" y="309297"/>
                </a:lnTo>
                <a:lnTo>
                  <a:pt x="210092" y="259413"/>
                </a:lnTo>
                <a:lnTo>
                  <a:pt x="262394" y="213199"/>
                </a:lnTo>
                <a:lnTo>
                  <a:pt x="318303" y="170883"/>
                </a:lnTo>
                <a:lnTo>
                  <a:pt x="377581" y="132692"/>
                </a:lnTo>
                <a:lnTo>
                  <a:pt x="439988" y="98854"/>
                </a:lnTo>
                <a:lnTo>
                  <a:pt x="505286" y="69597"/>
                </a:lnTo>
                <a:lnTo>
                  <a:pt x="573237" y="45150"/>
                </a:lnTo>
                <a:lnTo>
                  <a:pt x="643599" y="25738"/>
                </a:lnTo>
                <a:lnTo>
                  <a:pt x="716136" y="11591"/>
                </a:lnTo>
                <a:lnTo>
                  <a:pt x="790607" y="2935"/>
                </a:lnTo>
                <a:lnTo>
                  <a:pt x="866775" y="0"/>
                </a:lnTo>
                <a:lnTo>
                  <a:pt x="942949" y="2935"/>
                </a:lnTo>
                <a:lnTo>
                  <a:pt x="1017427" y="11591"/>
                </a:lnTo>
                <a:lnTo>
                  <a:pt x="1089970" y="25738"/>
                </a:lnTo>
                <a:lnTo>
                  <a:pt x="1160339" y="45150"/>
                </a:lnTo>
                <a:lnTo>
                  <a:pt x="1228294" y="69597"/>
                </a:lnTo>
                <a:lnTo>
                  <a:pt x="1293597" y="98854"/>
                </a:lnTo>
                <a:lnTo>
                  <a:pt x="1356009" y="132692"/>
                </a:lnTo>
                <a:lnTo>
                  <a:pt x="1415291" y="170883"/>
                </a:lnTo>
                <a:lnTo>
                  <a:pt x="1471203" y="213199"/>
                </a:lnTo>
                <a:lnTo>
                  <a:pt x="1523507" y="259413"/>
                </a:lnTo>
                <a:lnTo>
                  <a:pt x="1571965" y="309297"/>
                </a:lnTo>
                <a:lnTo>
                  <a:pt x="1616336" y="362623"/>
                </a:lnTo>
                <a:lnTo>
                  <a:pt x="1656382" y="419164"/>
                </a:lnTo>
                <a:lnTo>
                  <a:pt x="1691863" y="478691"/>
                </a:lnTo>
                <a:lnTo>
                  <a:pt x="1722542" y="540978"/>
                </a:lnTo>
                <a:lnTo>
                  <a:pt x="1748179" y="605796"/>
                </a:lnTo>
                <a:lnTo>
                  <a:pt x="1768535" y="672917"/>
                </a:lnTo>
                <a:lnTo>
                  <a:pt x="1783370" y="742114"/>
                </a:lnTo>
                <a:lnTo>
                  <a:pt x="1792447" y="813159"/>
                </a:lnTo>
                <a:lnTo>
                  <a:pt x="1795526" y="885825"/>
                </a:lnTo>
                <a:lnTo>
                  <a:pt x="1792447" y="958473"/>
                </a:lnTo>
                <a:lnTo>
                  <a:pt x="1783370" y="1029504"/>
                </a:lnTo>
                <a:lnTo>
                  <a:pt x="1768535" y="1098691"/>
                </a:lnTo>
                <a:lnTo>
                  <a:pt x="1748179" y="1165805"/>
                </a:lnTo>
                <a:lnTo>
                  <a:pt x="1722542" y="1230618"/>
                </a:lnTo>
                <a:lnTo>
                  <a:pt x="1691863" y="1292902"/>
                </a:lnTo>
                <a:lnTo>
                  <a:pt x="1656382" y="1352429"/>
                </a:lnTo>
                <a:lnTo>
                  <a:pt x="1616336" y="1408971"/>
                </a:lnTo>
                <a:lnTo>
                  <a:pt x="1571965" y="1462300"/>
                </a:lnTo>
                <a:lnTo>
                  <a:pt x="1523507" y="1512189"/>
                </a:lnTo>
                <a:lnTo>
                  <a:pt x="1471203" y="1558408"/>
                </a:lnTo>
                <a:lnTo>
                  <a:pt x="1415291" y="1600730"/>
                </a:lnTo>
                <a:lnTo>
                  <a:pt x="1356009" y="1638927"/>
                </a:lnTo>
                <a:lnTo>
                  <a:pt x="1293597" y="1672771"/>
                </a:lnTo>
                <a:lnTo>
                  <a:pt x="1228294" y="1702034"/>
                </a:lnTo>
                <a:lnTo>
                  <a:pt x="1160339" y="1726487"/>
                </a:lnTo>
                <a:lnTo>
                  <a:pt x="1089970" y="1745904"/>
                </a:lnTo>
                <a:lnTo>
                  <a:pt x="1017427" y="1760055"/>
                </a:lnTo>
                <a:lnTo>
                  <a:pt x="942949" y="1768713"/>
                </a:lnTo>
                <a:lnTo>
                  <a:pt x="866775" y="1771650"/>
                </a:lnTo>
                <a:lnTo>
                  <a:pt x="790607" y="1768713"/>
                </a:lnTo>
                <a:lnTo>
                  <a:pt x="716136" y="1760055"/>
                </a:lnTo>
                <a:lnTo>
                  <a:pt x="643599" y="1745904"/>
                </a:lnTo>
                <a:lnTo>
                  <a:pt x="573237" y="1726487"/>
                </a:lnTo>
                <a:lnTo>
                  <a:pt x="505286" y="1702034"/>
                </a:lnTo>
                <a:lnTo>
                  <a:pt x="439988" y="1672771"/>
                </a:lnTo>
                <a:lnTo>
                  <a:pt x="377581" y="1638927"/>
                </a:lnTo>
                <a:lnTo>
                  <a:pt x="318303" y="1600730"/>
                </a:lnTo>
                <a:lnTo>
                  <a:pt x="262394" y="1558408"/>
                </a:lnTo>
                <a:lnTo>
                  <a:pt x="210092" y="1512189"/>
                </a:lnTo>
                <a:lnTo>
                  <a:pt x="161638" y="1462300"/>
                </a:lnTo>
                <a:lnTo>
                  <a:pt x="117269" y="1408971"/>
                </a:lnTo>
                <a:lnTo>
                  <a:pt x="77225" y="1352429"/>
                </a:lnTo>
                <a:lnTo>
                  <a:pt x="41745" y="1292902"/>
                </a:lnTo>
                <a:lnTo>
                  <a:pt x="11068" y="1230618"/>
                </a:lnTo>
                <a:lnTo>
                  <a:pt x="0" y="1202635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2912" y="557276"/>
            <a:ext cx="847788" cy="800100"/>
          </a:xfrm>
          <a:custGeom>
            <a:avLst/>
            <a:gdLst/>
            <a:ahLst/>
            <a:cxnLst/>
            <a:rect l="l" t="t" r="r" b="b"/>
            <a:pathLst>
              <a:path w="847788" h="800100">
                <a:moveTo>
                  <a:pt x="0" y="400050"/>
                </a:moveTo>
                <a:lnTo>
                  <a:pt x="5547" y="335150"/>
                </a:lnTo>
                <a:lnTo>
                  <a:pt x="21609" y="273588"/>
                </a:lnTo>
                <a:lnTo>
                  <a:pt x="47311" y="216187"/>
                </a:lnTo>
                <a:lnTo>
                  <a:pt x="81782" y="163769"/>
                </a:lnTo>
                <a:lnTo>
                  <a:pt x="124148" y="117157"/>
                </a:lnTo>
                <a:lnTo>
                  <a:pt x="173537" y="77175"/>
                </a:lnTo>
                <a:lnTo>
                  <a:pt x="229076" y="44645"/>
                </a:lnTo>
                <a:lnTo>
                  <a:pt x="289891" y="20391"/>
                </a:lnTo>
                <a:lnTo>
                  <a:pt x="355111" y="5234"/>
                </a:lnTo>
                <a:lnTo>
                  <a:pt x="423862" y="0"/>
                </a:lnTo>
                <a:lnTo>
                  <a:pt x="458627" y="1325"/>
                </a:lnTo>
                <a:lnTo>
                  <a:pt x="525727" y="11624"/>
                </a:lnTo>
                <a:lnTo>
                  <a:pt x="588861" y="31432"/>
                </a:lnTo>
                <a:lnTo>
                  <a:pt x="647155" y="59927"/>
                </a:lnTo>
                <a:lnTo>
                  <a:pt x="699737" y="96286"/>
                </a:lnTo>
                <a:lnTo>
                  <a:pt x="745732" y="139686"/>
                </a:lnTo>
                <a:lnTo>
                  <a:pt x="784267" y="189303"/>
                </a:lnTo>
                <a:lnTo>
                  <a:pt x="814470" y="244316"/>
                </a:lnTo>
                <a:lnTo>
                  <a:pt x="835466" y="303900"/>
                </a:lnTo>
                <a:lnTo>
                  <a:pt x="846382" y="367234"/>
                </a:lnTo>
                <a:lnTo>
                  <a:pt x="847788" y="400050"/>
                </a:lnTo>
                <a:lnTo>
                  <a:pt x="846382" y="432848"/>
                </a:lnTo>
                <a:lnTo>
                  <a:pt x="835466" y="496157"/>
                </a:lnTo>
                <a:lnTo>
                  <a:pt x="814470" y="555730"/>
                </a:lnTo>
                <a:lnTo>
                  <a:pt x="784267" y="610739"/>
                </a:lnTo>
                <a:lnTo>
                  <a:pt x="745732" y="660362"/>
                </a:lnTo>
                <a:lnTo>
                  <a:pt x="699737" y="703771"/>
                </a:lnTo>
                <a:lnTo>
                  <a:pt x="647155" y="740142"/>
                </a:lnTo>
                <a:lnTo>
                  <a:pt x="588861" y="768649"/>
                </a:lnTo>
                <a:lnTo>
                  <a:pt x="525727" y="788468"/>
                </a:lnTo>
                <a:lnTo>
                  <a:pt x="458627" y="798773"/>
                </a:lnTo>
                <a:lnTo>
                  <a:pt x="423862" y="800100"/>
                </a:lnTo>
                <a:lnTo>
                  <a:pt x="389100" y="798773"/>
                </a:lnTo>
                <a:lnTo>
                  <a:pt x="322005" y="788468"/>
                </a:lnTo>
                <a:lnTo>
                  <a:pt x="258878" y="768649"/>
                </a:lnTo>
                <a:lnTo>
                  <a:pt x="200592" y="740142"/>
                </a:lnTo>
                <a:lnTo>
                  <a:pt x="148019" y="703771"/>
                </a:lnTo>
                <a:lnTo>
                  <a:pt x="102033" y="660362"/>
                </a:lnTo>
                <a:lnTo>
                  <a:pt x="63505" y="610739"/>
                </a:lnTo>
                <a:lnTo>
                  <a:pt x="33310" y="555730"/>
                </a:lnTo>
                <a:lnTo>
                  <a:pt x="12318" y="496157"/>
                </a:lnTo>
                <a:lnTo>
                  <a:pt x="1405" y="432848"/>
                </a:lnTo>
                <a:lnTo>
                  <a:pt x="0" y="400050"/>
                </a:lnTo>
                <a:close/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58003" y="3776726"/>
            <a:ext cx="342519" cy="933386"/>
          </a:xfrm>
          <a:custGeom>
            <a:avLst/>
            <a:gdLst/>
            <a:ahLst/>
            <a:cxnLst/>
            <a:rect l="l" t="t" r="r" b="b"/>
            <a:pathLst>
              <a:path w="342519" h="933386">
                <a:moveTo>
                  <a:pt x="342519" y="791946"/>
                </a:moveTo>
                <a:lnTo>
                  <a:pt x="339217" y="820166"/>
                </a:lnTo>
                <a:lnTo>
                  <a:pt x="328802" y="845705"/>
                </a:lnTo>
                <a:lnTo>
                  <a:pt x="294132" y="890879"/>
                </a:lnTo>
                <a:lnTo>
                  <a:pt x="238633" y="922007"/>
                </a:lnTo>
                <a:lnTo>
                  <a:pt x="172974" y="933386"/>
                </a:lnTo>
                <a:lnTo>
                  <a:pt x="103886" y="922007"/>
                </a:lnTo>
                <a:lnTo>
                  <a:pt x="51816" y="890879"/>
                </a:lnTo>
                <a:lnTo>
                  <a:pt x="13716" y="845705"/>
                </a:lnTo>
                <a:lnTo>
                  <a:pt x="0" y="791946"/>
                </a:lnTo>
                <a:lnTo>
                  <a:pt x="0" y="0"/>
                </a:lnTo>
              </a:path>
            </a:pathLst>
          </a:custGeom>
          <a:ln w="28574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95801" y="2662301"/>
            <a:ext cx="2723896" cy="1066800"/>
          </a:xfrm>
          <a:custGeom>
            <a:avLst/>
            <a:gdLst/>
            <a:ahLst/>
            <a:cxnLst/>
            <a:rect l="l" t="t" r="r" b="b"/>
            <a:pathLst>
              <a:path w="2723896" h="1066800">
                <a:moveTo>
                  <a:pt x="705103" y="1029716"/>
                </a:moveTo>
                <a:lnTo>
                  <a:pt x="735964" y="1012698"/>
                </a:lnTo>
                <a:lnTo>
                  <a:pt x="770382" y="992759"/>
                </a:lnTo>
                <a:lnTo>
                  <a:pt x="811657" y="972820"/>
                </a:lnTo>
                <a:lnTo>
                  <a:pt x="852932" y="955802"/>
                </a:lnTo>
                <a:lnTo>
                  <a:pt x="897636" y="938784"/>
                </a:lnTo>
                <a:lnTo>
                  <a:pt x="942466" y="927227"/>
                </a:lnTo>
                <a:lnTo>
                  <a:pt x="987044" y="918718"/>
                </a:lnTo>
                <a:lnTo>
                  <a:pt x="1031875" y="915924"/>
                </a:lnTo>
                <a:lnTo>
                  <a:pt x="1076452" y="918718"/>
                </a:lnTo>
                <a:lnTo>
                  <a:pt x="1117853" y="921639"/>
                </a:lnTo>
                <a:lnTo>
                  <a:pt x="1155700" y="927227"/>
                </a:lnTo>
                <a:lnTo>
                  <a:pt x="1193546" y="938784"/>
                </a:lnTo>
                <a:lnTo>
                  <a:pt x="1231264" y="950087"/>
                </a:lnTo>
                <a:lnTo>
                  <a:pt x="1265682" y="964311"/>
                </a:lnTo>
                <a:lnTo>
                  <a:pt x="1296670" y="978535"/>
                </a:lnTo>
                <a:lnTo>
                  <a:pt x="1327531" y="995553"/>
                </a:lnTo>
                <a:lnTo>
                  <a:pt x="1396364" y="995553"/>
                </a:lnTo>
                <a:lnTo>
                  <a:pt x="1427352" y="978535"/>
                </a:lnTo>
                <a:lnTo>
                  <a:pt x="1458340" y="964311"/>
                </a:lnTo>
                <a:lnTo>
                  <a:pt x="1492631" y="950087"/>
                </a:lnTo>
                <a:lnTo>
                  <a:pt x="1530477" y="938784"/>
                </a:lnTo>
                <a:lnTo>
                  <a:pt x="1568323" y="927227"/>
                </a:lnTo>
                <a:lnTo>
                  <a:pt x="1606169" y="921639"/>
                </a:lnTo>
                <a:lnTo>
                  <a:pt x="1647444" y="918718"/>
                </a:lnTo>
                <a:lnTo>
                  <a:pt x="1692148" y="915924"/>
                </a:lnTo>
                <a:lnTo>
                  <a:pt x="1736978" y="918718"/>
                </a:lnTo>
                <a:lnTo>
                  <a:pt x="1781556" y="927227"/>
                </a:lnTo>
                <a:lnTo>
                  <a:pt x="1826387" y="938784"/>
                </a:lnTo>
                <a:lnTo>
                  <a:pt x="1870964" y="955802"/>
                </a:lnTo>
                <a:lnTo>
                  <a:pt x="1912365" y="972820"/>
                </a:lnTo>
                <a:lnTo>
                  <a:pt x="1953640" y="992759"/>
                </a:lnTo>
                <a:lnTo>
                  <a:pt x="1988058" y="1012698"/>
                </a:lnTo>
                <a:lnTo>
                  <a:pt x="2018919" y="1029716"/>
                </a:lnTo>
                <a:lnTo>
                  <a:pt x="2049907" y="1009904"/>
                </a:lnTo>
                <a:lnTo>
                  <a:pt x="2087752" y="989838"/>
                </a:lnTo>
                <a:lnTo>
                  <a:pt x="2125599" y="972820"/>
                </a:lnTo>
                <a:lnTo>
                  <a:pt x="2170176" y="955802"/>
                </a:lnTo>
                <a:lnTo>
                  <a:pt x="2215007" y="938784"/>
                </a:lnTo>
                <a:lnTo>
                  <a:pt x="2259711" y="927227"/>
                </a:lnTo>
                <a:lnTo>
                  <a:pt x="2307971" y="918718"/>
                </a:lnTo>
                <a:lnTo>
                  <a:pt x="2352548" y="915924"/>
                </a:lnTo>
                <a:lnTo>
                  <a:pt x="2410968" y="918718"/>
                </a:lnTo>
                <a:lnTo>
                  <a:pt x="2469515" y="927227"/>
                </a:lnTo>
                <a:lnTo>
                  <a:pt x="2521204" y="941578"/>
                </a:lnTo>
                <a:lnTo>
                  <a:pt x="2572639" y="958596"/>
                </a:lnTo>
                <a:lnTo>
                  <a:pt x="2617343" y="978535"/>
                </a:lnTo>
                <a:lnTo>
                  <a:pt x="2658745" y="1004189"/>
                </a:lnTo>
                <a:lnTo>
                  <a:pt x="2696591" y="1035431"/>
                </a:lnTo>
                <a:lnTo>
                  <a:pt x="2723896" y="1066800"/>
                </a:lnTo>
                <a:lnTo>
                  <a:pt x="2720594" y="1015492"/>
                </a:lnTo>
                <a:lnTo>
                  <a:pt x="2710306" y="961517"/>
                </a:lnTo>
                <a:lnTo>
                  <a:pt x="2699893" y="913130"/>
                </a:lnTo>
                <a:lnTo>
                  <a:pt x="2689605" y="861822"/>
                </a:lnTo>
                <a:lnTo>
                  <a:pt x="2672460" y="810768"/>
                </a:lnTo>
                <a:lnTo>
                  <a:pt x="2655189" y="762381"/>
                </a:lnTo>
                <a:lnTo>
                  <a:pt x="2631185" y="713994"/>
                </a:lnTo>
                <a:lnTo>
                  <a:pt x="2610484" y="668528"/>
                </a:lnTo>
                <a:lnTo>
                  <a:pt x="2583053" y="622935"/>
                </a:lnTo>
                <a:lnTo>
                  <a:pt x="2552065" y="577469"/>
                </a:lnTo>
                <a:lnTo>
                  <a:pt x="2521204" y="531876"/>
                </a:lnTo>
                <a:lnTo>
                  <a:pt x="2486660" y="489331"/>
                </a:lnTo>
                <a:lnTo>
                  <a:pt x="2452243" y="446531"/>
                </a:lnTo>
                <a:lnTo>
                  <a:pt x="2410968" y="406781"/>
                </a:lnTo>
                <a:lnTo>
                  <a:pt x="2369820" y="367030"/>
                </a:lnTo>
                <a:lnTo>
                  <a:pt x="2324989" y="329946"/>
                </a:lnTo>
                <a:lnTo>
                  <a:pt x="2280412" y="292988"/>
                </a:lnTo>
                <a:lnTo>
                  <a:pt x="2235581" y="258825"/>
                </a:lnTo>
                <a:lnTo>
                  <a:pt x="2187448" y="227584"/>
                </a:lnTo>
                <a:lnTo>
                  <a:pt x="2135886" y="199136"/>
                </a:lnTo>
                <a:lnTo>
                  <a:pt x="2084197" y="170687"/>
                </a:lnTo>
                <a:lnTo>
                  <a:pt x="2032635" y="145161"/>
                </a:lnTo>
                <a:lnTo>
                  <a:pt x="1977644" y="119506"/>
                </a:lnTo>
                <a:lnTo>
                  <a:pt x="1922652" y="99568"/>
                </a:lnTo>
                <a:lnTo>
                  <a:pt x="1867535" y="79756"/>
                </a:lnTo>
                <a:lnTo>
                  <a:pt x="1809114" y="59690"/>
                </a:lnTo>
                <a:lnTo>
                  <a:pt x="1750695" y="45466"/>
                </a:lnTo>
                <a:lnTo>
                  <a:pt x="1692148" y="31368"/>
                </a:lnTo>
                <a:lnTo>
                  <a:pt x="1630299" y="19938"/>
                </a:lnTo>
                <a:lnTo>
                  <a:pt x="1571878" y="11430"/>
                </a:lnTo>
                <a:lnTo>
                  <a:pt x="1509902" y="5715"/>
                </a:lnTo>
                <a:lnTo>
                  <a:pt x="1448053" y="0"/>
                </a:lnTo>
                <a:lnTo>
                  <a:pt x="1275969" y="0"/>
                </a:lnTo>
                <a:lnTo>
                  <a:pt x="1214120" y="5715"/>
                </a:lnTo>
                <a:lnTo>
                  <a:pt x="1152144" y="11430"/>
                </a:lnTo>
                <a:lnTo>
                  <a:pt x="1093724" y="19938"/>
                </a:lnTo>
                <a:lnTo>
                  <a:pt x="1031875" y="31368"/>
                </a:lnTo>
                <a:lnTo>
                  <a:pt x="973327" y="45466"/>
                </a:lnTo>
                <a:lnTo>
                  <a:pt x="914908" y="59690"/>
                </a:lnTo>
                <a:lnTo>
                  <a:pt x="856488" y="79756"/>
                </a:lnTo>
                <a:lnTo>
                  <a:pt x="801370" y="99568"/>
                </a:lnTo>
                <a:lnTo>
                  <a:pt x="746251" y="119506"/>
                </a:lnTo>
                <a:lnTo>
                  <a:pt x="691388" y="145161"/>
                </a:lnTo>
                <a:lnTo>
                  <a:pt x="639699" y="170687"/>
                </a:lnTo>
                <a:lnTo>
                  <a:pt x="588137" y="199136"/>
                </a:lnTo>
                <a:lnTo>
                  <a:pt x="536575" y="227584"/>
                </a:lnTo>
                <a:lnTo>
                  <a:pt x="488441" y="258825"/>
                </a:lnTo>
                <a:lnTo>
                  <a:pt x="443611" y="292988"/>
                </a:lnTo>
                <a:lnTo>
                  <a:pt x="399034" y="329946"/>
                </a:lnTo>
                <a:lnTo>
                  <a:pt x="354202" y="367030"/>
                </a:lnTo>
                <a:lnTo>
                  <a:pt x="313054" y="406781"/>
                </a:lnTo>
                <a:lnTo>
                  <a:pt x="271652" y="446531"/>
                </a:lnTo>
                <a:lnTo>
                  <a:pt x="237362" y="489331"/>
                </a:lnTo>
                <a:lnTo>
                  <a:pt x="202819" y="531876"/>
                </a:lnTo>
                <a:lnTo>
                  <a:pt x="171958" y="577469"/>
                </a:lnTo>
                <a:lnTo>
                  <a:pt x="140970" y="622935"/>
                </a:lnTo>
                <a:lnTo>
                  <a:pt x="113537" y="668528"/>
                </a:lnTo>
                <a:lnTo>
                  <a:pt x="92837" y="713994"/>
                </a:lnTo>
                <a:lnTo>
                  <a:pt x="68707" y="762381"/>
                </a:lnTo>
                <a:lnTo>
                  <a:pt x="51562" y="810768"/>
                </a:lnTo>
                <a:lnTo>
                  <a:pt x="34416" y="861822"/>
                </a:lnTo>
                <a:lnTo>
                  <a:pt x="24129" y="913130"/>
                </a:lnTo>
                <a:lnTo>
                  <a:pt x="13715" y="961517"/>
                </a:lnTo>
                <a:lnTo>
                  <a:pt x="3428" y="1015492"/>
                </a:lnTo>
                <a:lnTo>
                  <a:pt x="0" y="1066800"/>
                </a:lnTo>
                <a:lnTo>
                  <a:pt x="27432" y="1035431"/>
                </a:lnTo>
                <a:lnTo>
                  <a:pt x="65277" y="1004189"/>
                </a:lnTo>
                <a:lnTo>
                  <a:pt x="106552" y="978535"/>
                </a:lnTo>
                <a:lnTo>
                  <a:pt x="151384" y="958596"/>
                </a:lnTo>
                <a:lnTo>
                  <a:pt x="202819" y="941578"/>
                </a:lnTo>
                <a:lnTo>
                  <a:pt x="254508" y="927227"/>
                </a:lnTo>
                <a:lnTo>
                  <a:pt x="313054" y="918718"/>
                </a:lnTo>
                <a:lnTo>
                  <a:pt x="371475" y="915924"/>
                </a:lnTo>
                <a:lnTo>
                  <a:pt x="416051" y="918718"/>
                </a:lnTo>
                <a:lnTo>
                  <a:pt x="464312" y="927227"/>
                </a:lnTo>
                <a:lnTo>
                  <a:pt x="509015" y="938784"/>
                </a:lnTo>
                <a:lnTo>
                  <a:pt x="553847" y="955802"/>
                </a:lnTo>
                <a:lnTo>
                  <a:pt x="598424" y="972820"/>
                </a:lnTo>
                <a:lnTo>
                  <a:pt x="636270" y="989838"/>
                </a:lnTo>
                <a:lnTo>
                  <a:pt x="674115" y="1009904"/>
                </a:lnTo>
                <a:lnTo>
                  <a:pt x="705103" y="1029716"/>
                </a:lnTo>
                <a:close/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67401" y="2557526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104775"/>
                </a:moveTo>
                <a:lnTo>
                  <a:pt x="0" y="0"/>
                </a:lnTo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67401" y="2805176"/>
            <a:ext cx="0" cy="214249"/>
          </a:xfrm>
          <a:custGeom>
            <a:avLst/>
            <a:gdLst/>
            <a:ahLst/>
            <a:cxnLst/>
            <a:rect l="l" t="t" r="r" b="b"/>
            <a:pathLst>
              <a:path h="214249">
                <a:moveTo>
                  <a:pt x="0" y="0"/>
                </a:moveTo>
                <a:lnTo>
                  <a:pt x="0" y="214249"/>
                </a:lnTo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67401" y="3248025"/>
            <a:ext cx="0" cy="414400"/>
          </a:xfrm>
          <a:custGeom>
            <a:avLst/>
            <a:gdLst/>
            <a:ahLst/>
            <a:cxnLst/>
            <a:rect l="l" t="t" r="r" b="b"/>
            <a:pathLst>
              <a:path h="414400">
                <a:moveTo>
                  <a:pt x="0" y="0"/>
                </a:moveTo>
                <a:lnTo>
                  <a:pt x="0" y="414400"/>
                </a:lnTo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00751" y="2767076"/>
            <a:ext cx="475996" cy="895350"/>
          </a:xfrm>
          <a:custGeom>
            <a:avLst/>
            <a:gdLst/>
            <a:ahLst/>
            <a:cxnLst/>
            <a:rect l="l" t="t" r="r" b="b"/>
            <a:pathLst>
              <a:path w="475996" h="895350">
                <a:moveTo>
                  <a:pt x="475996" y="895350"/>
                </a:moveTo>
                <a:lnTo>
                  <a:pt x="465836" y="835152"/>
                </a:lnTo>
                <a:lnTo>
                  <a:pt x="448818" y="752221"/>
                </a:lnTo>
                <a:lnTo>
                  <a:pt x="438658" y="700786"/>
                </a:lnTo>
                <a:lnTo>
                  <a:pt x="421639" y="646430"/>
                </a:lnTo>
                <a:lnTo>
                  <a:pt x="401193" y="586486"/>
                </a:lnTo>
                <a:lnTo>
                  <a:pt x="377444" y="526288"/>
                </a:lnTo>
                <a:lnTo>
                  <a:pt x="350265" y="460501"/>
                </a:lnTo>
                <a:lnTo>
                  <a:pt x="316229" y="394716"/>
                </a:lnTo>
                <a:lnTo>
                  <a:pt x="278891" y="329056"/>
                </a:lnTo>
                <a:lnTo>
                  <a:pt x="234696" y="260350"/>
                </a:lnTo>
                <a:lnTo>
                  <a:pt x="187071" y="191769"/>
                </a:lnTo>
                <a:lnTo>
                  <a:pt x="132587" y="125856"/>
                </a:lnTo>
                <a:lnTo>
                  <a:pt x="68072" y="60071"/>
                </a:lnTo>
                <a:lnTo>
                  <a:pt x="0" y="0"/>
                </a:lnTo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38878" y="2767076"/>
            <a:ext cx="475869" cy="895350"/>
          </a:xfrm>
          <a:custGeom>
            <a:avLst/>
            <a:gdLst/>
            <a:ahLst/>
            <a:cxnLst/>
            <a:rect l="l" t="t" r="r" b="b"/>
            <a:pathLst>
              <a:path w="475869" h="895350">
                <a:moveTo>
                  <a:pt x="475869" y="0"/>
                </a:moveTo>
                <a:lnTo>
                  <a:pt x="407924" y="60071"/>
                </a:lnTo>
                <a:lnTo>
                  <a:pt x="343408" y="125856"/>
                </a:lnTo>
                <a:lnTo>
                  <a:pt x="288925" y="191769"/>
                </a:lnTo>
                <a:lnTo>
                  <a:pt x="237998" y="260350"/>
                </a:lnTo>
                <a:lnTo>
                  <a:pt x="197104" y="329056"/>
                </a:lnTo>
                <a:lnTo>
                  <a:pt x="156337" y="394716"/>
                </a:lnTo>
                <a:lnTo>
                  <a:pt x="125730" y="460501"/>
                </a:lnTo>
                <a:lnTo>
                  <a:pt x="98551" y="526288"/>
                </a:lnTo>
                <a:lnTo>
                  <a:pt x="74675" y="586486"/>
                </a:lnTo>
                <a:lnTo>
                  <a:pt x="54229" y="646430"/>
                </a:lnTo>
                <a:lnTo>
                  <a:pt x="37337" y="700786"/>
                </a:lnTo>
                <a:lnTo>
                  <a:pt x="23622" y="752221"/>
                </a:lnTo>
                <a:lnTo>
                  <a:pt x="6604" y="835152"/>
                </a:lnTo>
                <a:lnTo>
                  <a:pt x="0" y="895350"/>
                </a:lnTo>
              </a:path>
            </a:pathLst>
          </a:custGeom>
          <a:ln w="2857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4850" y="628650"/>
            <a:ext cx="5219700" cy="685800"/>
          </a:xfrm>
          <a:custGeom>
            <a:avLst/>
            <a:gdLst/>
            <a:ahLst/>
            <a:cxnLst/>
            <a:rect l="l" t="t" r="r" b="b"/>
            <a:pathLst>
              <a:path w="5219700" h="685800">
                <a:moveTo>
                  <a:pt x="0" y="685800"/>
                </a:moveTo>
                <a:lnTo>
                  <a:pt x="5219700" y="685800"/>
                </a:lnTo>
                <a:lnTo>
                  <a:pt x="52197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61620">
              <a:lnSpc>
                <a:spcPct val="100000"/>
              </a:lnSpc>
            </a:pPr>
            <a:r>
              <a:rPr sz="3600" b="1" dirty="0" smtClean="0">
                <a:latin typeface="Verdana"/>
                <a:cs typeface="Verdana"/>
              </a:rPr>
              <a:t>D</a:t>
            </a:r>
            <a:r>
              <a:rPr sz="3600" b="1" spc="10" dirty="0" smtClean="0">
                <a:latin typeface="Verdana"/>
                <a:cs typeface="Verdana"/>
              </a:rPr>
              <a:t>e</a:t>
            </a:r>
            <a:r>
              <a:rPr sz="3600" b="1" spc="-20" dirty="0" smtClean="0">
                <a:latin typeface="Verdana"/>
                <a:cs typeface="Verdana"/>
              </a:rPr>
              <a:t>f</a:t>
            </a:r>
            <a:r>
              <a:rPr sz="3600" b="1" spc="-35" dirty="0" smtClean="0">
                <a:latin typeface="Verdana"/>
                <a:cs typeface="Verdana"/>
              </a:rPr>
              <a:t>i</a:t>
            </a:r>
            <a:r>
              <a:rPr sz="3600" b="1" spc="-20" dirty="0" smtClean="0">
                <a:latin typeface="Verdana"/>
                <a:cs typeface="Verdana"/>
              </a:rPr>
              <a:t>n</a:t>
            </a:r>
            <a:r>
              <a:rPr sz="3600" b="1" spc="-35" dirty="0" smtClean="0">
                <a:latin typeface="Verdana"/>
                <a:cs typeface="Verdana"/>
              </a:rPr>
              <a:t>i</a:t>
            </a:r>
            <a:r>
              <a:rPr sz="3600" b="1" spc="0" dirty="0" smtClean="0">
                <a:latin typeface="Verdana"/>
                <a:cs typeface="Verdana"/>
              </a:rPr>
              <a:t>t</a:t>
            </a:r>
            <a:r>
              <a:rPr sz="3600" b="1" spc="-25" dirty="0" smtClean="0">
                <a:latin typeface="Verdana"/>
                <a:cs typeface="Verdana"/>
              </a:rPr>
              <a:t>i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15" dirty="0" smtClean="0">
                <a:latin typeface="Verdana"/>
                <a:cs typeface="Verdana"/>
              </a:rPr>
              <a:t>n</a:t>
            </a:r>
            <a:r>
              <a:rPr sz="3600" b="1" spc="0" dirty="0" smtClean="0">
                <a:latin typeface="Verdana"/>
                <a:cs typeface="Verdana"/>
              </a:rPr>
              <a:t>s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619375" y="1162050"/>
            <a:ext cx="6143625" cy="1352550"/>
          </a:xfrm>
          <a:custGeom>
            <a:avLst/>
            <a:gdLst/>
            <a:ahLst/>
            <a:cxnLst/>
            <a:rect l="l" t="t" r="r" b="b"/>
            <a:pathLst>
              <a:path w="6143625" h="1352550">
                <a:moveTo>
                  <a:pt x="0" y="1352550"/>
                </a:moveTo>
                <a:lnTo>
                  <a:pt x="6143625" y="1352550"/>
                </a:lnTo>
                <a:lnTo>
                  <a:pt x="6143625" y="0"/>
                </a:lnTo>
                <a:lnTo>
                  <a:pt x="0" y="0"/>
                </a:lnTo>
                <a:lnTo>
                  <a:pt x="0" y="13525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704083" y="1337309"/>
            <a:ext cx="2042795" cy="5689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25" dirty="0" smtClean="0">
                <a:latin typeface="Verdana"/>
                <a:cs typeface="Verdana"/>
              </a:rPr>
              <a:t>F</a:t>
            </a:r>
            <a:r>
              <a:rPr sz="1800" b="1" spc="-40" dirty="0" smtClean="0">
                <a:latin typeface="Verdana"/>
                <a:cs typeface="Verdana"/>
              </a:rPr>
              <a:t>oo</a:t>
            </a:r>
            <a:r>
              <a:rPr sz="1800" b="1" spc="0" dirty="0" smtClean="0">
                <a:latin typeface="Verdana"/>
                <a:cs typeface="Verdana"/>
              </a:rPr>
              <a:t>d</a:t>
            </a:r>
            <a:r>
              <a:rPr sz="1800" b="1" spc="70" dirty="0" smtClean="0">
                <a:latin typeface="Verdana"/>
                <a:cs typeface="Verdana"/>
              </a:rPr>
              <a:t> </a:t>
            </a:r>
            <a:r>
              <a:rPr sz="1800" b="1" spc="-10" dirty="0" smtClean="0">
                <a:latin typeface="Verdana"/>
                <a:cs typeface="Verdana"/>
              </a:rPr>
              <a:t>In</a:t>
            </a:r>
            <a:r>
              <a:rPr sz="1800" b="1" spc="-20" dirty="0" smtClean="0">
                <a:latin typeface="Verdana"/>
                <a:cs typeface="Verdana"/>
              </a:rPr>
              <a:t>s</a:t>
            </a:r>
            <a:r>
              <a:rPr sz="1800" b="1" spc="0" dirty="0" smtClean="0">
                <a:latin typeface="Verdana"/>
                <a:cs typeface="Verdana"/>
              </a:rPr>
              <a:t>e</a:t>
            </a:r>
            <a:r>
              <a:rPr sz="1800" b="1" spc="-10" dirty="0" smtClean="0">
                <a:latin typeface="Verdana"/>
                <a:cs typeface="Verdana"/>
              </a:rPr>
              <a:t>cu</a:t>
            </a:r>
            <a:r>
              <a:rPr sz="1800" b="1" spc="0" dirty="0" smtClean="0">
                <a:latin typeface="Verdana"/>
                <a:cs typeface="Verdana"/>
              </a:rPr>
              <a:t>r</a:t>
            </a:r>
            <a:r>
              <a:rPr sz="1800" b="1" spc="-15" dirty="0" smtClean="0">
                <a:latin typeface="Verdana"/>
                <a:cs typeface="Verdana"/>
              </a:rPr>
              <a:t>i</a:t>
            </a:r>
            <a:r>
              <a:rPr sz="1800" b="1" spc="0" dirty="0" smtClean="0">
                <a:latin typeface="Verdana"/>
                <a:cs typeface="Verdana"/>
              </a:rPr>
              <a:t>ty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1433195" algn="l"/>
              </a:tabLst>
            </a:pPr>
            <a:r>
              <a:rPr sz="1400" spc="20" dirty="0" smtClean="0">
                <a:latin typeface="Verdana"/>
                <a:cs typeface="Verdana"/>
              </a:rPr>
              <a:t>"</a:t>
            </a:r>
            <a:r>
              <a:rPr sz="1400" spc="5" dirty="0" smtClean="0">
                <a:latin typeface="Verdana"/>
                <a:cs typeface="Verdana"/>
              </a:rPr>
              <a:t>Is</a:t>
            </a:r>
            <a:r>
              <a:rPr sz="1400" spc="-114" dirty="0" smtClean="0">
                <a:latin typeface="Verdana"/>
                <a:cs typeface="Verdana"/>
              </a:rPr>
              <a:t> 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he	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33750" y="1684020"/>
            <a:ext cx="771525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0640">
              <a:lnSpc>
                <a:spcPts val="1645"/>
              </a:lnSpc>
            </a:pPr>
            <a:r>
              <a:rPr sz="1400" b="1" spc="35" dirty="0" smtClean="0">
                <a:latin typeface="Verdana"/>
                <a:cs typeface="Verdana"/>
              </a:rPr>
              <a:t>li</a:t>
            </a:r>
            <a:r>
              <a:rPr sz="1400" b="1" spc="0" dirty="0" smtClean="0">
                <a:latin typeface="Verdana"/>
                <a:cs typeface="Verdana"/>
              </a:rPr>
              <a:t>m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5" dirty="0" smtClean="0">
                <a:latin typeface="Verdana"/>
                <a:cs typeface="Verdana"/>
              </a:rPr>
              <a:t>d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43400" y="1684020"/>
            <a:ext cx="2179320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384">
              <a:lnSpc>
                <a:spcPts val="1645"/>
              </a:lnSpc>
            </a:pPr>
            <a:r>
              <a:rPr sz="1400" b="1" spc="50" dirty="0" smtClean="0">
                <a:latin typeface="Verdana"/>
                <a:cs typeface="Verdana"/>
              </a:rPr>
              <a:t>un</a:t>
            </a:r>
            <a:r>
              <a:rPr sz="1400" b="1" spc="0" dirty="0" smtClean="0">
                <a:latin typeface="Verdana"/>
                <a:cs typeface="Verdana"/>
              </a:rPr>
              <a:t>c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-30" dirty="0" smtClean="0">
                <a:latin typeface="Verdana"/>
                <a:cs typeface="Verdana"/>
              </a:rPr>
              <a:t>r</a:t>
            </a:r>
            <a:r>
              <a:rPr sz="1400" b="1" spc="30" dirty="0" smtClean="0">
                <a:latin typeface="Verdana"/>
                <a:cs typeface="Verdana"/>
              </a:rPr>
              <a:t>t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20" dirty="0" smtClean="0">
                <a:latin typeface="Verdana"/>
                <a:cs typeface="Verdana"/>
              </a:rPr>
              <a:t>n</a:t>
            </a:r>
            <a:r>
              <a:rPr sz="1400" b="1" spc="-225" dirty="0" smtClean="0">
                <a:latin typeface="Verdana"/>
                <a:cs typeface="Verdana"/>
              </a:rPr>
              <a:t> 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-25" dirty="0" smtClean="0">
                <a:latin typeface="Verdana"/>
                <a:cs typeface="Verdana"/>
              </a:rPr>
              <a:t>v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35" dirty="0" smtClean="0">
                <a:latin typeface="Verdana"/>
                <a:cs typeface="Verdana"/>
              </a:rPr>
              <a:t>il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-35" dirty="0" smtClean="0">
                <a:latin typeface="Verdana"/>
                <a:cs typeface="Verdana"/>
              </a:rPr>
              <a:t>i</a:t>
            </a:r>
            <a:r>
              <a:rPr sz="1400" b="1" spc="35" dirty="0" smtClean="0">
                <a:latin typeface="Verdana"/>
                <a:cs typeface="Verdana"/>
              </a:rPr>
              <a:t>l</a:t>
            </a:r>
            <a:r>
              <a:rPr sz="1400" b="1" spc="-35" dirty="0" smtClean="0">
                <a:latin typeface="Verdana"/>
                <a:cs typeface="Verdana"/>
              </a:rPr>
              <a:t>i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5" dirty="0" smtClean="0">
                <a:latin typeface="Verdana"/>
                <a:cs typeface="Verdana"/>
              </a:rPr>
              <a:t>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54676" y="1684020"/>
            <a:ext cx="3479800" cy="4413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404620">
              <a:lnSpc>
                <a:spcPct val="100000"/>
              </a:lnSpc>
              <a:tabLst>
                <a:tab pos="2767965" algn="l"/>
              </a:tabLst>
            </a:pP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0" dirty="0" smtClean="0">
                <a:latin typeface="Verdana"/>
                <a:cs typeface="Verdana"/>
              </a:rPr>
              <a:t>f	</a:t>
            </a:r>
            <a:r>
              <a:rPr sz="1400" b="1" spc="5" dirty="0" smtClean="0">
                <a:latin typeface="Verdana"/>
                <a:cs typeface="Verdana"/>
              </a:rPr>
              <a:t>y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5" dirty="0" smtClean="0">
                <a:latin typeface="Verdana"/>
                <a:cs typeface="Verdana"/>
              </a:rPr>
              <a:t>,</a:t>
            </a:r>
            <a:r>
              <a:rPr sz="1400" spc="-40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r</a:t>
            </a:r>
            <a:r>
              <a:rPr sz="1400" spc="-55" dirty="0" smtClean="0">
                <a:latin typeface="Verdana"/>
                <a:cs typeface="Verdana"/>
              </a:rPr>
              <a:t> 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he</a:t>
            </a:r>
            <a:r>
              <a:rPr sz="1400" spc="-75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10" dirty="0" smtClean="0">
                <a:latin typeface="Verdana"/>
                <a:cs typeface="Verdana"/>
              </a:rPr>
              <a:t>b</a:t>
            </a:r>
            <a:r>
              <a:rPr sz="1400" spc="60" dirty="0" smtClean="0">
                <a:latin typeface="Verdana"/>
                <a:cs typeface="Verdana"/>
              </a:rPr>
              <a:t>ili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y</a:t>
            </a:r>
            <a:r>
              <a:rPr sz="1400" spc="-140" dirty="0" smtClean="0">
                <a:latin typeface="Verdana"/>
                <a:cs typeface="Verdana"/>
              </a:rPr>
              <a:t> 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o</a:t>
            </a:r>
            <a:r>
              <a:rPr sz="1400" spc="-15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c</a:t>
            </a:r>
            <a:r>
              <a:rPr sz="1400" spc="10" dirty="0" smtClean="0">
                <a:latin typeface="Verdana"/>
                <a:cs typeface="Verdana"/>
              </a:rPr>
              <a:t>q</a:t>
            </a:r>
            <a:r>
              <a:rPr sz="1400" spc="5" dirty="0" smtClean="0">
                <a:latin typeface="Verdana"/>
                <a:cs typeface="Verdana"/>
              </a:rPr>
              <a:t>u</a:t>
            </a:r>
            <a:r>
              <a:rPr sz="1400" spc="50" dirty="0" smtClean="0">
                <a:latin typeface="Verdana"/>
                <a:cs typeface="Verdana"/>
              </a:rPr>
              <a:t>i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5" dirty="0" smtClean="0">
                <a:latin typeface="Verdana"/>
                <a:cs typeface="Verdana"/>
              </a:rPr>
              <a:t>e</a:t>
            </a:r>
            <a:r>
              <a:rPr sz="1400" spc="-145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such</a:t>
            </a:r>
            <a:r>
              <a:rPr sz="1400" spc="-120" dirty="0" smtClean="0">
                <a:latin typeface="Verdana"/>
                <a:cs typeface="Verdana"/>
              </a:rPr>
              <a:t> </a:t>
            </a:r>
            <a:r>
              <a:rPr sz="1400" spc="20" dirty="0" smtClean="0">
                <a:latin typeface="Verdana"/>
                <a:cs typeface="Verdana"/>
              </a:rPr>
              <a:t>f</a:t>
            </a:r>
            <a:r>
              <a:rPr sz="1400" spc="35" dirty="0" smtClean="0">
                <a:latin typeface="Verdana"/>
                <a:cs typeface="Verdana"/>
              </a:rPr>
              <a:t>oo</a:t>
            </a:r>
            <a:r>
              <a:rPr sz="1400" spc="10" dirty="0" smtClean="0">
                <a:latin typeface="Verdana"/>
                <a:cs typeface="Verdana"/>
              </a:rPr>
              <a:t>d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-190" dirty="0" smtClean="0">
                <a:latin typeface="Verdana"/>
                <a:cs typeface="Verdana"/>
              </a:rPr>
              <a:t> 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72275" y="1684020"/>
            <a:ext cx="1219200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350">
              <a:lnSpc>
                <a:spcPts val="1645"/>
              </a:lnSpc>
            </a:pPr>
            <a:r>
              <a:rPr sz="1400" b="1" spc="50" dirty="0" smtClean="0">
                <a:latin typeface="Verdana"/>
                <a:cs typeface="Verdana"/>
              </a:rPr>
              <a:t>nu</a:t>
            </a:r>
            <a:r>
              <a:rPr sz="1400" b="1" spc="30" dirty="0" smtClean="0">
                <a:latin typeface="Verdana"/>
                <a:cs typeface="Verdana"/>
              </a:rPr>
              <a:t>t</a:t>
            </a:r>
            <a:r>
              <a:rPr sz="1400" b="1" spc="-30" dirty="0" smtClean="0">
                <a:latin typeface="Verdana"/>
                <a:cs typeface="Verdana"/>
              </a:rPr>
              <a:t>r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30" dirty="0" smtClean="0">
                <a:latin typeface="Verdana"/>
                <a:cs typeface="Verdana"/>
              </a:rPr>
              <a:t>t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35" dirty="0" smtClean="0">
                <a:latin typeface="Verdana"/>
                <a:cs typeface="Verdana"/>
              </a:rPr>
              <a:t>n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-35" dirty="0" smtClean="0">
                <a:latin typeface="Verdana"/>
                <a:cs typeface="Verdana"/>
              </a:rPr>
              <a:t>l</a:t>
            </a:r>
            <a:r>
              <a:rPr sz="1400" b="1" spc="0" dirty="0" smtClean="0">
                <a:latin typeface="Verdana"/>
                <a:cs typeface="Verdana"/>
              </a:rPr>
              <a:t>l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695575" y="1903348"/>
            <a:ext cx="2486025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0955">
              <a:lnSpc>
                <a:spcPts val="1645"/>
              </a:lnSpc>
            </a:pP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-20" dirty="0" smtClean="0">
                <a:latin typeface="Verdana"/>
                <a:cs typeface="Verdana"/>
              </a:rPr>
              <a:t>d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-20" dirty="0" smtClean="0">
                <a:latin typeface="Verdana"/>
                <a:cs typeface="Verdana"/>
              </a:rPr>
              <a:t>q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25" dirty="0" smtClean="0">
                <a:latin typeface="Verdana"/>
                <a:cs typeface="Verdana"/>
              </a:rPr>
              <a:t>at</a:t>
            </a:r>
            <a:r>
              <a:rPr sz="1400" b="1" spc="5" dirty="0" smtClean="0">
                <a:latin typeface="Verdana"/>
                <a:cs typeface="Verdana"/>
              </a:rPr>
              <a:t>e</a:t>
            </a:r>
            <a:r>
              <a:rPr sz="1400" b="1" spc="-229" dirty="0" smtClean="0">
                <a:latin typeface="Verdana"/>
                <a:cs typeface="Verdana"/>
              </a:rPr>
              <a:t> 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5" dirty="0" smtClean="0">
                <a:latin typeface="Verdana"/>
                <a:cs typeface="Verdana"/>
              </a:rPr>
              <a:t>d</a:t>
            </a:r>
            <a:r>
              <a:rPr sz="1400" b="1" spc="-130" dirty="0" smtClean="0">
                <a:latin typeface="Verdana"/>
                <a:cs typeface="Verdana"/>
              </a:rPr>
              <a:t> </a:t>
            </a:r>
            <a:r>
              <a:rPr sz="1400" b="1" spc="-10" dirty="0" smtClean="0">
                <a:latin typeface="Verdana"/>
                <a:cs typeface="Verdana"/>
              </a:rPr>
              <a:t>s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15" dirty="0" smtClean="0">
                <a:latin typeface="Verdana"/>
                <a:cs typeface="Verdana"/>
              </a:rPr>
              <a:t>fe</a:t>
            </a:r>
            <a:r>
              <a:rPr sz="1400" b="1" spc="-85" dirty="0" smtClean="0">
                <a:latin typeface="Verdana"/>
                <a:cs typeface="Verdana"/>
              </a:rPr>
              <a:t> </a:t>
            </a:r>
            <a:r>
              <a:rPr sz="1400" b="1" spc="5" dirty="0" smtClean="0">
                <a:latin typeface="Verdana"/>
                <a:cs typeface="Verdana"/>
              </a:rPr>
              <a:t>f</a:t>
            </a:r>
            <a:r>
              <a:rPr sz="1400" b="1" spc="-5" dirty="0" smtClean="0">
                <a:latin typeface="Verdana"/>
                <a:cs typeface="Verdana"/>
              </a:rPr>
              <a:t>o</a:t>
            </a:r>
            <a:r>
              <a:rPr sz="1400" b="1" spc="0" dirty="0" smtClean="0">
                <a:latin typeface="Verdana"/>
                <a:cs typeface="Verdana"/>
              </a:rPr>
              <a:t>o</a:t>
            </a:r>
            <a:r>
              <a:rPr sz="1400" b="1" spc="-20" dirty="0" smtClean="0">
                <a:latin typeface="Verdana"/>
                <a:cs typeface="Verdana"/>
              </a:rPr>
              <a:t>d</a:t>
            </a:r>
            <a:r>
              <a:rPr sz="1400" b="1" spc="15" dirty="0" smtClean="0">
                <a:latin typeface="Verdana"/>
                <a:cs typeface="Verdana"/>
              </a:rPr>
              <a:t>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2955" y="2113279"/>
            <a:ext cx="4675505" cy="9220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33575">
              <a:lnSpc>
                <a:spcPct val="100000"/>
              </a:lnSpc>
            </a:pPr>
            <a:r>
              <a:rPr sz="1400" spc="5" dirty="0" smtClean="0">
                <a:latin typeface="Verdana"/>
                <a:cs typeface="Verdana"/>
              </a:rPr>
              <a:t>a</a:t>
            </a:r>
            <a:r>
              <a:rPr sz="1400" spc="-5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c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60" dirty="0" smtClean="0">
                <a:latin typeface="Verdana"/>
                <a:cs typeface="Verdana"/>
              </a:rPr>
              <a:t>l</a:t>
            </a:r>
            <a:r>
              <a:rPr sz="1400" spc="-15" dirty="0" smtClean="0">
                <a:latin typeface="Verdana"/>
                <a:cs typeface="Verdana"/>
              </a:rPr>
              <a:t>l</a:t>
            </a:r>
            <a:r>
              <a:rPr sz="1400" spc="5" dirty="0" smtClean="0">
                <a:latin typeface="Verdana"/>
                <a:cs typeface="Verdana"/>
              </a:rPr>
              <a:t>y</a:t>
            </a:r>
            <a:r>
              <a:rPr sz="1400" spc="-215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cc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10" dirty="0" smtClean="0">
                <a:latin typeface="Verdana"/>
                <a:cs typeface="Verdana"/>
              </a:rPr>
              <a:t>p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10" dirty="0" smtClean="0">
                <a:latin typeface="Verdana"/>
                <a:cs typeface="Verdana"/>
              </a:rPr>
              <a:t>b</a:t>
            </a:r>
            <a:r>
              <a:rPr sz="1400" spc="60" dirty="0" smtClean="0">
                <a:latin typeface="Verdana"/>
                <a:cs typeface="Verdana"/>
              </a:rPr>
              <a:t>l</a:t>
            </a:r>
            <a:r>
              <a:rPr sz="1400" spc="5" dirty="0" smtClean="0">
                <a:latin typeface="Verdana"/>
                <a:cs typeface="Verdana"/>
              </a:rPr>
              <a:t>e</a:t>
            </a:r>
            <a:r>
              <a:rPr sz="1400" spc="-145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ma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5" dirty="0" smtClean="0">
                <a:latin typeface="Verdana"/>
                <a:cs typeface="Verdana"/>
              </a:rPr>
              <a:t>n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5" dirty="0" smtClean="0">
                <a:latin typeface="Verdana"/>
                <a:cs typeface="Verdana"/>
              </a:rPr>
              <a:t>.”</a:t>
            </a:r>
            <a:endParaRPr sz="14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67"/>
              </a:spcBef>
            </a:pPr>
            <a:endParaRPr sz="1300"/>
          </a:p>
          <a:p>
            <a:pPr marL="12700">
              <a:lnSpc>
                <a:spcPct val="100000"/>
              </a:lnSpc>
            </a:pPr>
            <a:r>
              <a:rPr sz="1800" b="1" spc="-10" dirty="0" smtClean="0">
                <a:latin typeface="Verdana"/>
                <a:cs typeface="Verdana"/>
              </a:rPr>
              <a:t>H</a:t>
            </a:r>
            <a:r>
              <a:rPr sz="1800" b="1" spc="-40" dirty="0" smtClean="0">
                <a:latin typeface="Verdana"/>
                <a:cs typeface="Verdana"/>
              </a:rPr>
              <a:t>o</a:t>
            </a:r>
            <a:r>
              <a:rPr sz="1800" b="1" spc="-10" dirty="0" smtClean="0">
                <a:latin typeface="Verdana"/>
                <a:cs typeface="Verdana"/>
              </a:rPr>
              <a:t>u</a:t>
            </a:r>
            <a:r>
              <a:rPr sz="1800" b="1" spc="-20" dirty="0" smtClean="0">
                <a:latin typeface="Verdana"/>
                <a:cs typeface="Verdana"/>
              </a:rPr>
              <a:t>si</a:t>
            </a:r>
            <a:r>
              <a:rPr sz="1800" b="1" spc="-10" dirty="0" smtClean="0">
                <a:latin typeface="Verdana"/>
                <a:cs typeface="Verdana"/>
              </a:rPr>
              <a:t>n</a:t>
            </a:r>
            <a:r>
              <a:rPr sz="1800" b="1" spc="0" dirty="0" smtClean="0">
                <a:latin typeface="Verdana"/>
                <a:cs typeface="Verdana"/>
              </a:rPr>
              <a:t>g</a:t>
            </a:r>
            <a:r>
              <a:rPr sz="1800" b="1" spc="70" dirty="0" smtClean="0">
                <a:latin typeface="Verdana"/>
                <a:cs typeface="Verdana"/>
              </a:rPr>
              <a:t> </a:t>
            </a:r>
            <a:r>
              <a:rPr sz="1800" b="1" spc="-15" dirty="0" smtClean="0">
                <a:latin typeface="Verdana"/>
                <a:cs typeface="Verdana"/>
              </a:rPr>
              <a:t>I</a:t>
            </a:r>
            <a:r>
              <a:rPr sz="1800" b="1" spc="-10" dirty="0" smtClean="0">
                <a:latin typeface="Verdana"/>
                <a:cs typeface="Verdana"/>
              </a:rPr>
              <a:t>n</a:t>
            </a:r>
            <a:r>
              <a:rPr sz="1800" b="1" spc="-20" dirty="0" smtClean="0">
                <a:latin typeface="Verdana"/>
                <a:cs typeface="Verdana"/>
              </a:rPr>
              <a:t>s</a:t>
            </a:r>
            <a:r>
              <a:rPr sz="1800" b="1" spc="0" dirty="0" smtClean="0">
                <a:latin typeface="Verdana"/>
                <a:cs typeface="Verdana"/>
              </a:rPr>
              <a:t>ec</a:t>
            </a:r>
            <a:r>
              <a:rPr sz="1800" b="1" spc="-15" dirty="0" smtClean="0">
                <a:latin typeface="Verdana"/>
                <a:cs typeface="Verdana"/>
              </a:rPr>
              <a:t>u</a:t>
            </a:r>
            <a:r>
              <a:rPr sz="1800" b="1" spc="0" dirty="0" smtClean="0">
                <a:latin typeface="Verdana"/>
                <a:cs typeface="Verdana"/>
              </a:rPr>
              <a:t>r</a:t>
            </a:r>
            <a:r>
              <a:rPr sz="1800" b="1" spc="-15" dirty="0" smtClean="0">
                <a:latin typeface="Verdana"/>
                <a:cs typeface="Verdana"/>
              </a:rPr>
              <a:t>i</a:t>
            </a:r>
            <a:r>
              <a:rPr sz="1800" b="1" spc="0" dirty="0" smtClean="0">
                <a:latin typeface="Verdana"/>
                <a:cs typeface="Verdana"/>
              </a:rPr>
              <a:t>ty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82955" y="3034283"/>
            <a:ext cx="234950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20" dirty="0" smtClean="0">
                <a:latin typeface="Verdana"/>
                <a:cs typeface="Verdana"/>
              </a:rPr>
              <a:t>"</a:t>
            </a:r>
            <a:r>
              <a:rPr sz="1400" spc="5" dirty="0" smtClean="0">
                <a:latin typeface="Verdana"/>
                <a:cs typeface="Verdana"/>
              </a:rPr>
              <a:t>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19175" y="3034283"/>
            <a:ext cx="2388235" cy="2330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3180">
              <a:lnSpc>
                <a:spcPct val="100000"/>
              </a:lnSpc>
            </a:pP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-30" dirty="0" smtClean="0">
                <a:latin typeface="Verdana"/>
                <a:cs typeface="Verdana"/>
              </a:rPr>
              <a:t>r</a:t>
            </a:r>
            <a:r>
              <a:rPr sz="1400" b="1" spc="0" dirty="0" smtClean="0">
                <a:latin typeface="Verdana"/>
                <a:cs typeface="Verdana"/>
              </a:rPr>
              <a:t>o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5" dirty="0" smtClean="0">
                <a:latin typeface="Verdana"/>
                <a:cs typeface="Verdana"/>
              </a:rPr>
              <a:t>d</a:t>
            </a:r>
            <a:r>
              <a:rPr sz="1400" b="1" spc="-55" dirty="0" smtClean="0">
                <a:latin typeface="Verdana"/>
                <a:cs typeface="Verdana"/>
              </a:rPr>
              <a:t> </a:t>
            </a:r>
            <a:r>
              <a:rPr sz="1400" b="1" spc="-10" dirty="0" smtClean="0">
                <a:latin typeface="Verdana"/>
                <a:cs typeface="Verdana"/>
              </a:rPr>
              <a:t>s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5" dirty="0" smtClean="0">
                <a:latin typeface="Verdana"/>
                <a:cs typeface="Verdana"/>
              </a:rPr>
              <a:t>t</a:t>
            </a:r>
            <a:r>
              <a:rPr sz="1400" b="1" spc="-80" dirty="0" smtClean="0">
                <a:latin typeface="Verdana"/>
                <a:cs typeface="Verdana"/>
              </a:rPr>
              <a:t> </a:t>
            </a:r>
            <a:r>
              <a:rPr sz="1400" b="1" spc="0" dirty="0" smtClean="0">
                <a:latin typeface="Verdana"/>
                <a:cs typeface="Verdana"/>
              </a:rPr>
              <a:t>o</a:t>
            </a:r>
            <a:r>
              <a:rPr sz="1400" b="1" spc="10" dirty="0" smtClean="0">
                <a:latin typeface="Verdana"/>
                <a:cs typeface="Verdana"/>
              </a:rPr>
              <a:t>f</a:t>
            </a:r>
            <a:r>
              <a:rPr sz="1400" b="1" spc="-35" dirty="0" smtClean="0">
                <a:latin typeface="Verdana"/>
                <a:cs typeface="Verdana"/>
              </a:rPr>
              <a:t> </a:t>
            </a:r>
            <a:r>
              <a:rPr sz="1400" b="1" spc="0" dirty="0" smtClean="0">
                <a:latin typeface="Verdana"/>
                <a:cs typeface="Verdana"/>
              </a:rPr>
              <a:t>c</a:t>
            </a:r>
            <a:r>
              <a:rPr sz="1400" b="1" spc="50" dirty="0" smtClean="0">
                <a:latin typeface="Verdana"/>
                <a:cs typeface="Verdana"/>
              </a:rPr>
              <a:t>h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35" dirty="0" smtClean="0">
                <a:latin typeface="Verdana"/>
                <a:cs typeface="Verdana"/>
              </a:rPr>
              <a:t>ll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-25" dirty="0" smtClean="0">
                <a:latin typeface="Verdana"/>
                <a:cs typeface="Verdana"/>
              </a:rPr>
              <a:t>n</a:t>
            </a:r>
            <a:r>
              <a:rPr sz="1400" b="1" spc="-20" dirty="0" smtClean="0">
                <a:latin typeface="Verdana"/>
                <a:cs typeface="Verdana"/>
              </a:rPr>
              <a:t>g</a:t>
            </a:r>
            <a:r>
              <a:rPr sz="1400" b="1" spc="-45" dirty="0" smtClean="0">
                <a:latin typeface="Verdana"/>
                <a:cs typeface="Verdana"/>
              </a:rPr>
              <a:t>e</a:t>
            </a:r>
            <a:r>
              <a:rPr sz="1400" b="1" spc="15" dirty="0" smtClean="0">
                <a:latin typeface="Verdana"/>
                <a:cs typeface="Verdana"/>
              </a:rPr>
              <a:t>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33826" y="3034283"/>
            <a:ext cx="1047750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5" dirty="0" smtClean="0">
                <a:latin typeface="Verdana"/>
                <a:cs typeface="Verdana"/>
              </a:rPr>
              <a:t>such</a:t>
            </a:r>
            <a:r>
              <a:rPr sz="1400" spc="-120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35" dirty="0" smtClean="0">
                <a:latin typeface="Verdana"/>
                <a:cs typeface="Verdana"/>
              </a:rPr>
              <a:t> 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3740" y="3034283"/>
            <a:ext cx="3029585" cy="2139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35" dirty="0" smtClean="0">
                <a:latin typeface="Verdana"/>
                <a:cs typeface="Verdana"/>
              </a:rPr>
              <a:t>ili</a:t>
            </a:r>
            <a:r>
              <a:rPr sz="1400" b="1" spc="-50" dirty="0" smtClean="0">
                <a:latin typeface="Verdana"/>
                <a:cs typeface="Verdana"/>
              </a:rPr>
              <a:t>t</a:t>
            </a:r>
            <a:r>
              <a:rPr sz="1400" b="1" spc="5" dirty="0" smtClean="0">
                <a:latin typeface="Verdana"/>
                <a:cs typeface="Verdana"/>
              </a:rPr>
              <a:t>y</a:t>
            </a:r>
            <a:r>
              <a:rPr sz="1400" b="1" spc="-210" dirty="0" smtClean="0">
                <a:latin typeface="Verdana"/>
                <a:cs typeface="Verdana"/>
              </a:rPr>
              <a:t> 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110" dirty="0" smtClean="0">
                <a:latin typeface="Verdana"/>
                <a:cs typeface="Verdana"/>
              </a:rPr>
              <a:t> </a:t>
            </a:r>
            <a:r>
              <a:rPr sz="1400" b="1" spc="-20" dirty="0" smtClean="0">
                <a:latin typeface="Verdana"/>
                <a:cs typeface="Verdana"/>
              </a:rPr>
              <a:t>p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5" dirty="0" smtClean="0">
                <a:latin typeface="Verdana"/>
                <a:cs typeface="Verdana"/>
              </a:rPr>
              <a:t>y</a:t>
            </a:r>
            <a:r>
              <a:rPr sz="1400" b="1" spc="-60" dirty="0" smtClean="0">
                <a:latin typeface="Verdana"/>
                <a:cs typeface="Verdana"/>
              </a:rPr>
              <a:t> </a:t>
            </a:r>
            <a:r>
              <a:rPr sz="1400" b="1" spc="-30" dirty="0" smtClean="0">
                <a:latin typeface="Verdana"/>
                <a:cs typeface="Verdana"/>
              </a:rPr>
              <a:t>r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5" dirty="0" smtClean="0">
                <a:latin typeface="Verdana"/>
                <a:cs typeface="Verdana"/>
              </a:rPr>
              <a:t>t</a:t>
            </a:r>
            <a:r>
              <a:rPr sz="1400" b="1" spc="-80" dirty="0" smtClean="0">
                <a:latin typeface="Verdana"/>
                <a:cs typeface="Verdana"/>
              </a:rPr>
              <a:t> </a:t>
            </a:r>
            <a:r>
              <a:rPr sz="1400" b="1" spc="5" dirty="0" smtClean="0">
                <a:latin typeface="Verdana"/>
                <a:cs typeface="Verdana"/>
              </a:rPr>
              <a:t>or 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35" dirty="0" smtClean="0">
                <a:latin typeface="Verdana"/>
                <a:cs typeface="Verdana"/>
              </a:rPr>
              <a:t>il</a:t>
            </a:r>
            <a:r>
              <a:rPr sz="1400" b="1" spc="-35" dirty="0" smtClean="0">
                <a:latin typeface="Verdana"/>
                <a:cs typeface="Verdana"/>
              </a:rPr>
              <a:t>i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-35" dirty="0" smtClean="0">
                <a:latin typeface="Verdana"/>
                <a:cs typeface="Verdana"/>
              </a:rPr>
              <a:t>i</a:t>
            </a:r>
            <a:r>
              <a:rPr sz="1400" b="1" spc="5" dirty="0" smtClean="0">
                <a:latin typeface="Verdana"/>
                <a:cs typeface="Verdana"/>
              </a:rPr>
              <a:t>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93482" y="3034283"/>
            <a:ext cx="362585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spc="15" dirty="0" smtClean="0">
                <a:latin typeface="Verdana"/>
                <a:cs typeface="Verdana"/>
              </a:rPr>
              <a:t>s</a:t>
            </a:r>
            <a:r>
              <a:rPr sz="1400" b="1" spc="-185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82955" y="3282315"/>
            <a:ext cx="314960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04900" y="3282315"/>
            <a:ext cx="2526665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3180">
              <a:lnSpc>
                <a:spcPts val="1645"/>
              </a:lnSpc>
            </a:pP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30" dirty="0" smtClean="0">
                <a:latin typeface="Verdana"/>
                <a:cs typeface="Verdana"/>
              </a:rPr>
              <a:t>ee</a:t>
            </a:r>
            <a:r>
              <a:rPr sz="1400" b="1" spc="5" dirty="0" smtClean="0">
                <a:latin typeface="Verdana"/>
                <a:cs typeface="Verdana"/>
              </a:rPr>
              <a:t>d</a:t>
            </a:r>
            <a:r>
              <a:rPr sz="1400" b="1" spc="-200" dirty="0" smtClean="0">
                <a:latin typeface="Verdana"/>
                <a:cs typeface="Verdana"/>
              </a:rPr>
              <a:t> 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35" dirty="0" smtClean="0">
                <a:latin typeface="Verdana"/>
                <a:cs typeface="Verdana"/>
              </a:rPr>
              <a:t> </a:t>
            </a:r>
            <a:r>
              <a:rPr sz="1400" b="1" spc="0" dirty="0" smtClean="0">
                <a:latin typeface="Verdana"/>
                <a:cs typeface="Verdana"/>
              </a:rPr>
              <a:t>m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25" dirty="0" smtClean="0">
                <a:latin typeface="Verdana"/>
                <a:cs typeface="Verdana"/>
              </a:rPr>
              <a:t>v</a:t>
            </a:r>
            <a:r>
              <a:rPr sz="1400" b="1" spc="5" dirty="0" smtClean="0">
                <a:latin typeface="Verdana"/>
                <a:cs typeface="Verdana"/>
              </a:rPr>
              <a:t>e</a:t>
            </a:r>
            <a:r>
              <a:rPr sz="1400" b="1" spc="-75" dirty="0" smtClean="0">
                <a:latin typeface="Verdana"/>
                <a:cs typeface="Verdana"/>
              </a:rPr>
              <a:t> </a:t>
            </a:r>
            <a:r>
              <a:rPr sz="1400" b="1" spc="10" dirty="0" smtClean="0">
                <a:latin typeface="Verdana"/>
                <a:cs typeface="Verdana"/>
              </a:rPr>
              <a:t>f</a:t>
            </a:r>
            <a:r>
              <a:rPr sz="1400" b="1" spc="-30" dirty="0" smtClean="0">
                <a:latin typeface="Verdana"/>
                <a:cs typeface="Verdana"/>
              </a:rPr>
              <a:t>r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-20" dirty="0" smtClean="0">
                <a:latin typeface="Verdana"/>
                <a:cs typeface="Verdana"/>
              </a:rPr>
              <a:t>q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35" dirty="0" smtClean="0">
                <a:latin typeface="Verdana"/>
                <a:cs typeface="Verdana"/>
              </a:rPr>
              <a:t>l</a:t>
            </a:r>
            <a:r>
              <a:rPr sz="1400" b="1" spc="5" dirty="0" smtClean="0">
                <a:latin typeface="Verdana"/>
                <a:cs typeface="Verdana"/>
              </a:rPr>
              <a:t>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14801" y="3282315"/>
            <a:ext cx="175260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5" dirty="0" smtClean="0">
                <a:latin typeface="Verdana"/>
                <a:cs typeface="Verdana"/>
              </a:rPr>
              <a:t>.”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701925" y="3775075"/>
            <a:ext cx="2145665" cy="7880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 smtClean="0">
                <a:latin typeface="Verdana"/>
                <a:cs typeface="Verdana"/>
              </a:rPr>
              <a:t>H</a:t>
            </a:r>
            <a:r>
              <a:rPr sz="1800" b="1" spc="-40" dirty="0" smtClean="0">
                <a:latin typeface="Verdana"/>
                <a:cs typeface="Verdana"/>
              </a:rPr>
              <a:t>o</a:t>
            </a:r>
            <a:r>
              <a:rPr sz="1800" b="1" spc="-30" dirty="0" smtClean="0">
                <a:latin typeface="Verdana"/>
                <a:cs typeface="Verdana"/>
              </a:rPr>
              <a:t>m</a:t>
            </a:r>
            <a:r>
              <a:rPr sz="1800" b="1" spc="0" dirty="0" smtClean="0">
                <a:latin typeface="Verdana"/>
                <a:cs typeface="Verdana"/>
              </a:rPr>
              <a:t>e</a:t>
            </a:r>
            <a:r>
              <a:rPr sz="1800" b="1" spc="-15" dirty="0" smtClean="0">
                <a:latin typeface="Verdana"/>
                <a:cs typeface="Verdana"/>
              </a:rPr>
              <a:t>l</a:t>
            </a:r>
            <a:r>
              <a:rPr sz="1800" b="1" spc="0" dirty="0" smtClean="0">
                <a:latin typeface="Verdana"/>
                <a:cs typeface="Verdana"/>
              </a:rPr>
              <a:t>e</a:t>
            </a:r>
            <a:r>
              <a:rPr sz="1800" b="1" spc="-20" dirty="0" smtClean="0">
                <a:latin typeface="Verdana"/>
                <a:cs typeface="Verdana"/>
              </a:rPr>
              <a:t>ss</a:t>
            </a:r>
            <a:r>
              <a:rPr sz="1800" b="1" spc="-10" dirty="0" smtClean="0">
                <a:latin typeface="Verdana"/>
                <a:cs typeface="Verdana"/>
              </a:rPr>
              <a:t>n</a:t>
            </a:r>
            <a:r>
              <a:rPr sz="1800" b="1" spc="0" dirty="0" smtClean="0">
                <a:latin typeface="Verdana"/>
                <a:cs typeface="Verdana"/>
              </a:rPr>
              <a:t>e</a:t>
            </a:r>
            <a:r>
              <a:rPr sz="1800" b="1" spc="-20" dirty="0" smtClean="0">
                <a:latin typeface="Verdana"/>
                <a:cs typeface="Verdana"/>
              </a:rPr>
              <a:t>s</a:t>
            </a:r>
            <a:r>
              <a:rPr sz="1800" b="1" spc="0" dirty="0" smtClean="0">
                <a:latin typeface="Verdana"/>
                <a:cs typeface="Verdana"/>
              </a:rPr>
              <a:t>s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2700">
              <a:lnSpc>
                <a:spcPct val="100000"/>
              </a:lnSpc>
            </a:pPr>
            <a:r>
              <a:rPr sz="1400" spc="25" dirty="0" smtClean="0">
                <a:latin typeface="Verdana"/>
                <a:cs typeface="Verdana"/>
              </a:rPr>
              <a:t>"</a:t>
            </a:r>
            <a:r>
              <a:rPr sz="1400" spc="10" dirty="0" smtClean="0">
                <a:latin typeface="Verdana"/>
                <a:cs typeface="Verdana"/>
              </a:rPr>
              <a:t>M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ns</a:t>
            </a:r>
            <a:r>
              <a:rPr sz="1400" spc="-110" dirty="0" smtClean="0">
                <a:latin typeface="Verdana"/>
                <a:cs typeface="Verdana"/>
              </a:rPr>
              <a:t> </a:t>
            </a:r>
            <a:r>
              <a:rPr sz="1400" spc="-30" dirty="0" smtClean="0">
                <a:latin typeface="Verdana"/>
                <a:cs typeface="Verdana"/>
              </a:rPr>
              <a:t>t</a:t>
            </a:r>
            <a:r>
              <a:rPr sz="1400" spc="5" dirty="0" smtClean="0">
                <a:latin typeface="Verdana"/>
                <a:cs typeface="Verdana"/>
              </a:rPr>
              <a:t>h</a:t>
            </a:r>
            <a:r>
              <a:rPr sz="1400" spc="-30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t</a:t>
            </a:r>
            <a:r>
              <a:rPr sz="1400" spc="70" dirty="0" smtClean="0">
                <a:latin typeface="Verdana"/>
                <a:cs typeface="Verdana"/>
              </a:rPr>
              <a:t> </a:t>
            </a:r>
            <a:r>
              <a:rPr sz="1400" spc="5" dirty="0" smtClean="0">
                <a:latin typeface="Verdana"/>
                <a:cs typeface="Verdana"/>
              </a:rPr>
              <a:t>a</a:t>
            </a:r>
            <a:r>
              <a:rPr sz="1400" spc="-70" dirty="0" smtClean="0">
                <a:latin typeface="Verdana"/>
                <a:cs typeface="Verdana"/>
              </a:rPr>
              <a:t> </a:t>
            </a:r>
            <a:r>
              <a:rPr sz="1400" spc="15" dirty="0" smtClean="0">
                <a:latin typeface="Verdana"/>
                <a:cs typeface="Verdana"/>
              </a:rPr>
              <a:t>p</a:t>
            </a:r>
            <a:r>
              <a:rPr sz="1400" spc="-20" dirty="0" smtClean="0">
                <a:latin typeface="Verdana"/>
                <a:cs typeface="Verdana"/>
              </a:rPr>
              <a:t>e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10" dirty="0" smtClean="0">
                <a:latin typeface="Verdana"/>
                <a:cs typeface="Verdana"/>
              </a:rPr>
              <a:t>s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120" dirty="0" smtClean="0">
                <a:latin typeface="Verdana"/>
                <a:cs typeface="Verdana"/>
              </a:rPr>
              <a:t> 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2985" algn="l"/>
              </a:tabLst>
            </a:pPr>
            <a:r>
              <a:rPr sz="1400" b="1" spc="5" dirty="0" smtClean="0">
                <a:latin typeface="Verdana"/>
                <a:cs typeface="Verdana"/>
              </a:rPr>
              <a:t>a	</a:t>
            </a: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88484" y="4121784"/>
            <a:ext cx="2312670" cy="209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1645"/>
              </a:lnSpc>
            </a:pPr>
            <a:r>
              <a:rPr sz="1400" b="1" spc="50" dirty="0" smtClean="0">
                <a:latin typeface="Verdana"/>
                <a:cs typeface="Verdana"/>
              </a:rPr>
              <a:t>w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30" dirty="0" smtClean="0">
                <a:latin typeface="Verdana"/>
                <a:cs typeface="Verdana"/>
              </a:rPr>
              <a:t>t</a:t>
            </a:r>
            <a:r>
              <a:rPr sz="1400" b="1" spc="50" dirty="0" smtClean="0">
                <a:latin typeface="Verdana"/>
                <a:cs typeface="Verdana"/>
              </a:rPr>
              <a:t>h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35" dirty="0" smtClean="0">
                <a:latin typeface="Verdana"/>
                <a:cs typeface="Verdana"/>
              </a:rPr>
              <a:t>u</a:t>
            </a:r>
            <a:r>
              <a:rPr sz="1400" b="1" spc="5" dirty="0" smtClean="0">
                <a:latin typeface="Verdana"/>
                <a:cs typeface="Verdana"/>
              </a:rPr>
              <a:t>t</a:t>
            </a:r>
            <a:r>
              <a:rPr sz="1400" b="1" spc="-150" dirty="0" smtClean="0">
                <a:latin typeface="Verdana"/>
                <a:cs typeface="Verdana"/>
              </a:rPr>
              <a:t> </a:t>
            </a:r>
            <a:r>
              <a:rPr sz="1400" b="1" spc="5" dirty="0" smtClean="0">
                <a:latin typeface="Verdana"/>
                <a:cs typeface="Verdana"/>
              </a:rPr>
              <a:t>a</a:t>
            </a:r>
            <a:r>
              <a:rPr sz="1400" b="1" spc="-80" dirty="0" smtClean="0">
                <a:latin typeface="Verdana"/>
                <a:cs typeface="Verdana"/>
              </a:rPr>
              <a:t> </a:t>
            </a:r>
            <a:r>
              <a:rPr sz="1400" b="1" spc="-20" dirty="0" smtClean="0">
                <a:latin typeface="Verdana"/>
                <a:cs typeface="Verdana"/>
              </a:rPr>
              <a:t>p</a:t>
            </a:r>
            <a:r>
              <a:rPr sz="1400" b="1" spc="35" dirty="0" smtClean="0">
                <a:latin typeface="Verdana"/>
                <a:cs typeface="Verdana"/>
              </a:rPr>
              <a:t>l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0" dirty="0" smtClean="0">
                <a:latin typeface="Verdana"/>
                <a:cs typeface="Verdana"/>
              </a:rPr>
              <a:t>c</a:t>
            </a:r>
            <a:r>
              <a:rPr sz="1400" b="1" spc="5" dirty="0" smtClean="0">
                <a:latin typeface="Verdana"/>
                <a:cs typeface="Verdana"/>
              </a:rPr>
              <a:t>e</a:t>
            </a:r>
            <a:r>
              <a:rPr sz="1400" b="1" spc="-75" dirty="0" smtClean="0">
                <a:latin typeface="Verdana"/>
                <a:cs typeface="Verdana"/>
              </a:rPr>
              <a:t> </a:t>
            </a:r>
            <a:r>
              <a:rPr sz="1400" b="1" spc="30" dirty="0" smtClean="0">
                <a:latin typeface="Verdana"/>
                <a:cs typeface="Verdana"/>
              </a:rPr>
              <a:t>t</a:t>
            </a:r>
            <a:r>
              <a:rPr sz="1400" b="1" spc="5" dirty="0" smtClean="0">
                <a:latin typeface="Verdana"/>
                <a:cs typeface="Verdana"/>
              </a:rPr>
              <a:t>o</a:t>
            </a:r>
            <a:r>
              <a:rPr sz="1400" b="1" spc="-105" dirty="0" smtClean="0">
                <a:latin typeface="Verdana"/>
                <a:cs typeface="Verdana"/>
              </a:rPr>
              <a:t> </a:t>
            </a:r>
            <a:r>
              <a:rPr sz="1400" b="1" spc="35" dirty="0" smtClean="0">
                <a:latin typeface="Verdana"/>
                <a:cs typeface="Verdana"/>
              </a:rPr>
              <a:t>li</a:t>
            </a:r>
            <a:r>
              <a:rPr sz="1400" b="1" spc="-25" dirty="0" smtClean="0">
                <a:latin typeface="Verdana"/>
                <a:cs typeface="Verdana"/>
              </a:rPr>
              <a:t>v</a:t>
            </a:r>
            <a:r>
              <a:rPr sz="1400" b="1" spc="10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,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221515" y="4115810"/>
            <a:ext cx="1520190" cy="4476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46075" marR="12700" indent="-334010">
              <a:lnSpc>
                <a:spcPct val="102800"/>
              </a:lnSpc>
              <a:tabLst>
                <a:tab pos="1356995" algn="l"/>
              </a:tabLst>
            </a:pP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20" dirty="0" smtClean="0">
                <a:latin typeface="Verdana"/>
                <a:cs typeface="Verdana"/>
              </a:rPr>
              <a:t>f</a:t>
            </a:r>
            <a:r>
              <a:rPr sz="1400" spc="-35" dirty="0" smtClean="0">
                <a:latin typeface="Verdana"/>
                <a:cs typeface="Verdana"/>
              </a:rPr>
              <a:t>t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125" dirty="0" smtClean="0">
                <a:latin typeface="Verdana"/>
                <a:cs typeface="Verdana"/>
              </a:rPr>
              <a:t> </a:t>
            </a:r>
            <a:r>
              <a:rPr sz="1400" spc="-5" dirty="0" smtClean="0">
                <a:latin typeface="Verdana"/>
                <a:cs typeface="Verdana"/>
              </a:rPr>
              <a:t>r</a:t>
            </a:r>
            <a:r>
              <a:rPr sz="1400" spc="-25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s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10" dirty="0" smtClean="0">
                <a:latin typeface="Verdana"/>
                <a:cs typeface="Verdana"/>
              </a:rPr>
              <a:t>d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ng</a:t>
            </a:r>
            <a:r>
              <a:rPr sz="1400" spc="-190" dirty="0" smtClean="0">
                <a:latin typeface="Verdana"/>
                <a:cs typeface="Verdana"/>
              </a:rPr>
              <a:t> </a:t>
            </a:r>
            <a:r>
              <a:rPr sz="1400" spc="60" dirty="0" smtClean="0">
                <a:latin typeface="Verdana"/>
                <a:cs typeface="Verdana"/>
              </a:rPr>
              <a:t>i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0" dirty="0" smtClean="0">
                <a:latin typeface="Verdana"/>
                <a:cs typeface="Verdana"/>
              </a:rPr>
              <a:t> </a:t>
            </a:r>
            <a:r>
              <a:rPr sz="1400" spc="35" dirty="0" smtClean="0">
                <a:latin typeface="Verdana"/>
                <a:cs typeface="Verdana"/>
              </a:rPr>
              <a:t>o</a:t>
            </a:r>
            <a:r>
              <a:rPr sz="1400" spc="5" dirty="0" smtClean="0">
                <a:latin typeface="Verdana"/>
                <a:cs typeface="Verdana"/>
              </a:rPr>
              <a:t>r	</a:t>
            </a:r>
            <a:r>
              <a:rPr sz="1400" spc="10" dirty="0" smtClean="0">
                <a:latin typeface="Verdana"/>
                <a:cs typeface="Verdana"/>
              </a:rPr>
              <a:t>.</a:t>
            </a:r>
            <a:r>
              <a:rPr sz="1400" spc="5" dirty="0" smtClean="0">
                <a:latin typeface="Verdana"/>
                <a:cs typeface="Verdana"/>
              </a:rPr>
              <a:t>”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828925" y="4341177"/>
            <a:ext cx="885825" cy="2406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6675">
              <a:lnSpc>
                <a:spcPct val="100000"/>
              </a:lnSpc>
            </a:pPr>
            <a:r>
              <a:rPr sz="1400" b="1" spc="-10" dirty="0" smtClean="0">
                <a:latin typeface="Verdana"/>
                <a:cs typeface="Verdana"/>
              </a:rPr>
              <a:t>s</a:t>
            </a:r>
            <a:r>
              <a:rPr sz="1400" b="1" spc="50" dirty="0" smtClean="0">
                <a:latin typeface="Verdana"/>
                <a:cs typeface="Verdana"/>
              </a:rPr>
              <a:t>h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35" dirty="0" smtClean="0">
                <a:latin typeface="Verdana"/>
                <a:cs typeface="Verdana"/>
              </a:rPr>
              <a:t>l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30" dirty="0" smtClean="0">
                <a:latin typeface="Verdana"/>
                <a:cs typeface="Verdana"/>
              </a:rPr>
              <a:t>e</a:t>
            </a:r>
            <a:r>
              <a:rPr sz="1400" b="1" spc="-20" dirty="0" smtClean="0">
                <a:latin typeface="Verdana"/>
                <a:cs typeface="Verdana"/>
              </a:rPr>
              <a:t>r</a:t>
            </a:r>
            <a:r>
              <a:rPr sz="1400" spc="5" dirty="0" smtClean="0">
                <a:latin typeface="Verdana"/>
                <a:cs typeface="Verdana"/>
              </a:rPr>
              <a:t>,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952875" y="4341177"/>
            <a:ext cx="1268730" cy="231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0" dirty="0" smtClean="0">
                <a:latin typeface="Verdana"/>
                <a:cs typeface="Verdana"/>
              </a:rPr>
              <a:t>omo</a:t>
            </a: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-35" dirty="0" smtClean="0">
                <a:latin typeface="Verdana"/>
                <a:cs typeface="Verdana"/>
              </a:rPr>
              <a:t>l</a:t>
            </a:r>
            <a:r>
              <a:rPr sz="1400" b="1" spc="40" dirty="0" smtClean="0">
                <a:latin typeface="Verdana"/>
                <a:cs typeface="Verdana"/>
              </a:rPr>
              <a:t>e</a:t>
            </a:r>
            <a:r>
              <a:rPr sz="1400" spc="5" dirty="0" smtClean="0">
                <a:latin typeface="Verdana"/>
                <a:cs typeface="Verdana"/>
              </a:rPr>
              <a:t>,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47833" y="4341177"/>
            <a:ext cx="423545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25" dirty="0" smtClean="0">
                <a:latin typeface="Verdana"/>
                <a:cs typeface="Verdana"/>
              </a:rPr>
              <a:t>a</a:t>
            </a:r>
            <a:r>
              <a:rPr sz="1400" spc="5" dirty="0" smtClean="0">
                <a:latin typeface="Verdana"/>
                <a:cs typeface="Verdana"/>
              </a:rPr>
              <a:t>n</a:t>
            </a:r>
            <a:r>
              <a:rPr sz="1400" spc="-50" dirty="0" smtClean="0">
                <a:latin typeface="Verdana"/>
                <a:cs typeface="Verdana"/>
              </a:rPr>
              <a:t> </a:t>
            </a:r>
            <a:r>
              <a:rPr sz="1400" b="1" spc="5" dirty="0" smtClean="0">
                <a:latin typeface="Verdana"/>
                <a:cs typeface="Verdana"/>
              </a:rPr>
              <a:t>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629275" y="4341177"/>
            <a:ext cx="1981200" cy="231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115">
              <a:lnSpc>
                <a:spcPct val="100000"/>
              </a:lnSpc>
            </a:pP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25" dirty="0" smtClean="0">
                <a:latin typeface="Verdana"/>
                <a:cs typeface="Verdana"/>
              </a:rPr>
              <a:t>a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-20" dirty="0" smtClean="0">
                <a:latin typeface="Verdana"/>
                <a:cs typeface="Verdana"/>
              </a:rPr>
              <a:t>d</a:t>
            </a:r>
            <a:r>
              <a:rPr sz="1400" b="1" spc="0" dirty="0" smtClean="0">
                <a:latin typeface="Verdana"/>
                <a:cs typeface="Verdana"/>
              </a:rPr>
              <a:t>o</a:t>
            </a:r>
            <a:r>
              <a:rPr sz="1400" b="1" spc="50" dirty="0" smtClean="0">
                <a:latin typeface="Verdana"/>
                <a:cs typeface="Verdana"/>
              </a:rPr>
              <a:t>n</a:t>
            </a:r>
            <a:r>
              <a:rPr sz="1400" b="1" spc="-45" dirty="0" smtClean="0">
                <a:latin typeface="Verdana"/>
                <a:cs typeface="Verdana"/>
              </a:rPr>
              <a:t>e</a:t>
            </a:r>
            <a:r>
              <a:rPr sz="1400" b="1" spc="5" dirty="0" smtClean="0">
                <a:latin typeface="Verdana"/>
                <a:cs typeface="Verdana"/>
              </a:rPr>
              <a:t>d</a:t>
            </a:r>
            <a:r>
              <a:rPr sz="1400" b="1" spc="-204" dirty="0" smtClean="0">
                <a:latin typeface="Verdana"/>
                <a:cs typeface="Verdana"/>
              </a:rPr>
              <a:t> </a:t>
            </a:r>
            <a:r>
              <a:rPr sz="1400" b="1" spc="-20" dirty="0" smtClean="0">
                <a:latin typeface="Verdana"/>
                <a:cs typeface="Verdana"/>
              </a:rPr>
              <a:t>b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35" dirty="0" smtClean="0">
                <a:latin typeface="Verdana"/>
                <a:cs typeface="Verdana"/>
              </a:rPr>
              <a:t>il</a:t>
            </a:r>
            <a:r>
              <a:rPr sz="1400" b="1" spc="-20" dirty="0" smtClean="0">
                <a:latin typeface="Verdana"/>
                <a:cs typeface="Verdana"/>
              </a:rPr>
              <a:t>d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-25" dirty="0" smtClean="0">
                <a:latin typeface="Verdana"/>
                <a:cs typeface="Verdana"/>
              </a:rPr>
              <a:t>n</a:t>
            </a:r>
            <a:r>
              <a:rPr sz="1400" b="1" spc="5" dirty="0" smtClean="0">
                <a:latin typeface="Verdana"/>
                <a:cs typeface="Verdana"/>
              </a:rPr>
              <a:t>g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800975" y="4341177"/>
            <a:ext cx="773430" cy="2406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4604">
              <a:lnSpc>
                <a:spcPct val="100000"/>
              </a:lnSpc>
            </a:pPr>
            <a:r>
              <a:rPr sz="1400" b="1" spc="0" dirty="0" smtClean="0">
                <a:latin typeface="Verdana"/>
                <a:cs typeface="Verdana"/>
              </a:rPr>
              <a:t>o</a:t>
            </a:r>
            <a:r>
              <a:rPr sz="1400" b="1" spc="50" dirty="0" smtClean="0">
                <a:latin typeface="Verdana"/>
                <a:cs typeface="Verdana"/>
              </a:rPr>
              <a:t>u</a:t>
            </a:r>
            <a:r>
              <a:rPr sz="1400" b="1" spc="25" dirty="0" smtClean="0">
                <a:latin typeface="Verdana"/>
                <a:cs typeface="Verdana"/>
              </a:rPr>
              <a:t>t</a:t>
            </a:r>
            <a:r>
              <a:rPr sz="1400" b="1" spc="-10" dirty="0" smtClean="0">
                <a:latin typeface="Verdana"/>
                <a:cs typeface="Verdana"/>
              </a:rPr>
              <a:t>s</a:t>
            </a:r>
            <a:r>
              <a:rPr sz="1400" b="1" spc="35" dirty="0" smtClean="0">
                <a:latin typeface="Verdana"/>
                <a:cs typeface="Verdana"/>
              </a:rPr>
              <a:t>i</a:t>
            </a:r>
            <a:r>
              <a:rPr sz="1400" b="1" spc="-20" dirty="0" smtClean="0">
                <a:latin typeface="Verdana"/>
                <a:cs typeface="Verdana"/>
              </a:rPr>
              <a:t>d</a:t>
            </a:r>
            <a:r>
              <a:rPr sz="1400" b="1" spc="5" dirty="0" smtClean="0">
                <a:latin typeface="Verdana"/>
                <a:cs typeface="Verdana"/>
              </a:rPr>
              <a:t>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978025" y="4895215"/>
            <a:ext cx="5196840" cy="191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20" dirty="0" smtClean="0">
                <a:latin typeface="Verdana"/>
                <a:cs typeface="Verdana"/>
              </a:rPr>
              <a:t>F</a:t>
            </a:r>
            <a:r>
              <a:rPr sz="1200" spc="-65" dirty="0" smtClean="0">
                <a:latin typeface="Verdana"/>
                <a:cs typeface="Verdana"/>
              </a:rPr>
              <a:t>r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0" dirty="0" smtClean="0">
                <a:latin typeface="Verdana"/>
                <a:cs typeface="Verdana"/>
              </a:rPr>
              <a:t>m</a:t>
            </a:r>
            <a:r>
              <a:rPr sz="1200" spc="55" dirty="0" smtClean="0">
                <a:latin typeface="Verdana"/>
                <a:cs typeface="Verdana"/>
              </a:rPr>
              <a:t> </a:t>
            </a:r>
            <a:r>
              <a:rPr sz="1200" spc="80" dirty="0" smtClean="0">
                <a:latin typeface="Verdana"/>
                <a:cs typeface="Verdana"/>
              </a:rPr>
              <a:t>W</a:t>
            </a:r>
            <a:r>
              <a:rPr sz="1200" spc="40" dirty="0" smtClean="0">
                <a:latin typeface="Verdana"/>
                <a:cs typeface="Verdana"/>
              </a:rPr>
              <a:t>i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-30" dirty="0" smtClean="0">
                <a:latin typeface="Verdana"/>
                <a:cs typeface="Verdana"/>
              </a:rPr>
              <a:t>c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-35" dirty="0" smtClean="0">
                <a:latin typeface="Verdana"/>
                <a:cs typeface="Verdana"/>
              </a:rPr>
              <a:t>i</a:t>
            </a:r>
            <a:r>
              <a:rPr sz="1200" spc="0" dirty="0" smtClean="0">
                <a:latin typeface="Verdana"/>
                <a:cs typeface="Verdana"/>
              </a:rPr>
              <a:t>n</a:t>
            </a:r>
            <a:r>
              <a:rPr sz="1200" spc="-135" dirty="0" smtClean="0">
                <a:latin typeface="Verdana"/>
                <a:cs typeface="Verdana"/>
              </a:rPr>
              <a:t> </a:t>
            </a:r>
            <a:r>
              <a:rPr sz="1200" spc="0" dirty="0" smtClean="0">
                <a:latin typeface="Verdana"/>
                <a:cs typeface="Verdana"/>
              </a:rPr>
              <a:t>H</a:t>
            </a:r>
            <a:r>
              <a:rPr sz="1200" spc="20" dirty="0" smtClean="0">
                <a:latin typeface="Verdana"/>
                <a:cs typeface="Verdana"/>
              </a:rPr>
              <a:t>OP</a:t>
            </a:r>
            <a:r>
              <a:rPr sz="1200" spc="0" dirty="0" smtClean="0">
                <a:latin typeface="Verdana"/>
                <a:cs typeface="Verdana"/>
              </a:rPr>
              <a:t>E</a:t>
            </a:r>
            <a:r>
              <a:rPr sz="1200" spc="-135" dirty="0" smtClean="0">
                <a:latin typeface="Verdana"/>
                <a:cs typeface="Verdana"/>
              </a:rPr>
              <a:t> </a:t>
            </a:r>
            <a:r>
              <a:rPr sz="1200" spc="0" dirty="0" smtClean="0">
                <a:latin typeface="Verdana"/>
                <a:cs typeface="Verdana"/>
              </a:rPr>
              <a:t>L</a:t>
            </a:r>
            <a:r>
              <a:rPr sz="1200" spc="25" dirty="0" smtClean="0">
                <a:latin typeface="Verdana"/>
                <a:cs typeface="Verdana"/>
              </a:rPr>
              <a:t>a</a:t>
            </a:r>
            <a:r>
              <a:rPr sz="1200" spc="0" dirty="0" smtClean="0">
                <a:latin typeface="Verdana"/>
                <a:cs typeface="Verdana"/>
              </a:rPr>
              <a:t>b</a:t>
            </a:r>
            <a:r>
              <a:rPr sz="1200" spc="-25" dirty="0" smtClean="0">
                <a:latin typeface="Verdana"/>
                <a:cs typeface="Verdana"/>
              </a:rPr>
              <a:t>’</a:t>
            </a:r>
            <a:r>
              <a:rPr sz="1200" spc="0" dirty="0" smtClean="0">
                <a:latin typeface="Verdana"/>
                <a:cs typeface="Verdana"/>
              </a:rPr>
              <a:t>s</a:t>
            </a:r>
            <a:r>
              <a:rPr sz="1200" spc="-5" dirty="0" smtClean="0">
                <a:latin typeface="Verdana"/>
                <a:cs typeface="Verdana"/>
              </a:rPr>
              <a:t> </a:t>
            </a:r>
            <a:r>
              <a:rPr sz="1200" spc="-30" dirty="0" smtClean="0">
                <a:latin typeface="Verdana"/>
                <a:cs typeface="Verdana"/>
              </a:rPr>
              <a:t>“</a:t>
            </a:r>
            <a:r>
              <a:rPr sz="1200" spc="-75" dirty="0" smtClean="0">
                <a:latin typeface="Verdana"/>
                <a:cs typeface="Verdana"/>
              </a:rPr>
              <a:t>S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40" dirty="0" smtClean="0">
                <a:latin typeface="Verdana"/>
                <a:cs typeface="Verdana"/>
              </a:rPr>
              <a:t>il</a:t>
            </a:r>
            <a:r>
              <a:rPr sz="1200" spc="-5" dirty="0" smtClean="0">
                <a:latin typeface="Verdana"/>
                <a:cs typeface="Verdana"/>
              </a:rPr>
              <a:t>l</a:t>
            </a:r>
            <a:r>
              <a:rPr sz="1200" spc="-80" dirty="0" smtClean="0">
                <a:latin typeface="Verdana"/>
                <a:cs typeface="Verdana"/>
              </a:rPr>
              <a:t> </a:t>
            </a:r>
            <a:r>
              <a:rPr sz="1200" spc="0" dirty="0" smtClean="0">
                <a:latin typeface="Verdana"/>
                <a:cs typeface="Verdana"/>
              </a:rPr>
              <a:t>H</a:t>
            </a:r>
            <a:r>
              <a:rPr sz="1200" spc="-15" dirty="0" smtClean="0">
                <a:latin typeface="Verdana"/>
                <a:cs typeface="Verdana"/>
              </a:rPr>
              <a:t>un</a:t>
            </a:r>
            <a:r>
              <a:rPr sz="1200" spc="0" dirty="0" smtClean="0">
                <a:latin typeface="Verdana"/>
                <a:cs typeface="Verdana"/>
              </a:rPr>
              <a:t>g</a:t>
            </a:r>
            <a:r>
              <a:rPr sz="1200" spc="-65" dirty="0" smtClean="0">
                <a:latin typeface="Verdana"/>
                <a:cs typeface="Verdana"/>
              </a:rPr>
              <a:t>r</a:t>
            </a:r>
            <a:r>
              <a:rPr sz="1200" spc="0" dirty="0" smtClean="0">
                <a:latin typeface="Verdana"/>
                <a:cs typeface="Verdana"/>
              </a:rPr>
              <a:t>y</a:t>
            </a:r>
            <a:r>
              <a:rPr sz="1200" spc="135" dirty="0" smtClean="0">
                <a:latin typeface="Verdana"/>
                <a:cs typeface="Verdana"/>
              </a:rPr>
              <a:t> </a:t>
            </a:r>
            <a:r>
              <a:rPr sz="1200" spc="25" dirty="0" smtClean="0">
                <a:latin typeface="Verdana"/>
                <a:cs typeface="Verdana"/>
              </a:rPr>
              <a:t>a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0" dirty="0" smtClean="0">
                <a:latin typeface="Verdana"/>
                <a:cs typeface="Verdana"/>
              </a:rPr>
              <a:t>d</a:t>
            </a:r>
            <a:r>
              <a:rPr sz="1200" spc="-50" dirty="0" smtClean="0">
                <a:latin typeface="Verdana"/>
                <a:cs typeface="Verdana"/>
              </a:rPr>
              <a:t> </a:t>
            </a:r>
            <a:r>
              <a:rPr sz="1200" spc="0" dirty="0" smtClean="0">
                <a:latin typeface="Verdana"/>
                <a:cs typeface="Verdana"/>
              </a:rPr>
              <a:t>H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-45" dirty="0" smtClean="0">
                <a:latin typeface="Verdana"/>
                <a:cs typeface="Verdana"/>
              </a:rPr>
              <a:t>m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40" dirty="0" smtClean="0">
                <a:latin typeface="Verdana"/>
                <a:cs typeface="Verdana"/>
              </a:rPr>
              <a:t>l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0" dirty="0" smtClean="0">
                <a:latin typeface="Verdana"/>
                <a:cs typeface="Verdana"/>
              </a:rPr>
              <a:t>s</a:t>
            </a:r>
            <a:r>
              <a:rPr sz="1200" spc="-80" dirty="0" smtClean="0">
                <a:latin typeface="Verdana"/>
                <a:cs typeface="Verdana"/>
              </a:rPr>
              <a:t> </a:t>
            </a:r>
            <a:r>
              <a:rPr sz="1200" spc="40" dirty="0" smtClean="0">
                <a:latin typeface="Verdana"/>
                <a:cs typeface="Verdana"/>
              </a:rPr>
              <a:t>i</a:t>
            </a:r>
            <a:r>
              <a:rPr sz="1200" spc="0" dirty="0" smtClean="0">
                <a:latin typeface="Verdana"/>
                <a:cs typeface="Verdana"/>
              </a:rPr>
              <a:t>n</a:t>
            </a:r>
            <a:r>
              <a:rPr sz="1200" spc="-135" dirty="0" smtClean="0">
                <a:latin typeface="Verdana"/>
                <a:cs typeface="Verdana"/>
              </a:rPr>
              <a:t> </a:t>
            </a:r>
            <a:r>
              <a:rPr sz="1200" spc="-15" dirty="0" smtClean="0">
                <a:latin typeface="Verdana"/>
                <a:cs typeface="Verdana"/>
              </a:rPr>
              <a:t>C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40" dirty="0" smtClean="0">
                <a:latin typeface="Verdana"/>
                <a:cs typeface="Verdana"/>
              </a:rPr>
              <a:t>ll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0" dirty="0" smtClean="0">
                <a:latin typeface="Verdana"/>
                <a:cs typeface="Verdana"/>
              </a:rPr>
              <a:t>g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0" dirty="0" smtClean="0">
                <a:latin typeface="Verdana"/>
                <a:cs typeface="Verdana"/>
              </a:rPr>
              <a:t>”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271776" y="1709801"/>
            <a:ext cx="352425" cy="361823"/>
          </a:xfrm>
          <a:custGeom>
            <a:avLst/>
            <a:gdLst/>
            <a:ahLst/>
            <a:cxnLst/>
            <a:rect l="l" t="t" r="r" b="b"/>
            <a:pathLst>
              <a:path w="352425" h="361823">
                <a:moveTo>
                  <a:pt x="0" y="79375"/>
                </a:moveTo>
                <a:lnTo>
                  <a:pt x="252603" y="349250"/>
                </a:lnTo>
                <a:lnTo>
                  <a:pt x="258953" y="354584"/>
                </a:lnTo>
                <a:lnTo>
                  <a:pt x="266319" y="358648"/>
                </a:lnTo>
                <a:lnTo>
                  <a:pt x="273812" y="360806"/>
                </a:lnTo>
                <a:lnTo>
                  <a:pt x="282321" y="361823"/>
                </a:lnTo>
                <a:lnTo>
                  <a:pt x="289687" y="360806"/>
                </a:lnTo>
                <a:lnTo>
                  <a:pt x="297180" y="358648"/>
                </a:lnTo>
                <a:lnTo>
                  <a:pt x="304546" y="354584"/>
                </a:lnTo>
                <a:lnTo>
                  <a:pt x="310896" y="349250"/>
                </a:lnTo>
                <a:lnTo>
                  <a:pt x="340741" y="320040"/>
                </a:lnTo>
                <a:lnTo>
                  <a:pt x="345948" y="313690"/>
                </a:lnTo>
                <a:lnTo>
                  <a:pt x="350266" y="306450"/>
                </a:lnTo>
                <a:lnTo>
                  <a:pt x="352425" y="299085"/>
                </a:lnTo>
                <a:lnTo>
                  <a:pt x="352425" y="291719"/>
                </a:lnTo>
                <a:lnTo>
                  <a:pt x="352425" y="283463"/>
                </a:lnTo>
                <a:lnTo>
                  <a:pt x="350266" y="276098"/>
                </a:lnTo>
                <a:lnTo>
                  <a:pt x="345948" y="268731"/>
                </a:lnTo>
                <a:lnTo>
                  <a:pt x="340741" y="262509"/>
                </a:lnTo>
                <a:lnTo>
                  <a:pt x="74294" y="0"/>
                </a:lnTo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09826" y="1328800"/>
            <a:ext cx="352298" cy="361823"/>
          </a:xfrm>
          <a:custGeom>
            <a:avLst/>
            <a:gdLst/>
            <a:ahLst/>
            <a:cxnLst/>
            <a:rect l="l" t="t" r="r" b="b"/>
            <a:pathLst>
              <a:path w="352298" h="361823">
                <a:moveTo>
                  <a:pt x="352298" y="289687"/>
                </a:moveTo>
                <a:lnTo>
                  <a:pt x="191897" y="128397"/>
                </a:lnTo>
                <a:lnTo>
                  <a:pt x="74930" y="10540"/>
                </a:lnTo>
                <a:lnTo>
                  <a:pt x="68580" y="5207"/>
                </a:lnTo>
                <a:lnTo>
                  <a:pt x="61087" y="2032"/>
                </a:lnTo>
                <a:lnTo>
                  <a:pt x="53721" y="0"/>
                </a:lnTo>
                <a:lnTo>
                  <a:pt x="45338" y="0"/>
                </a:lnTo>
                <a:lnTo>
                  <a:pt x="37973" y="0"/>
                </a:lnTo>
                <a:lnTo>
                  <a:pt x="29463" y="2032"/>
                </a:lnTo>
                <a:lnTo>
                  <a:pt x="22098" y="5207"/>
                </a:lnTo>
                <a:lnTo>
                  <a:pt x="16891" y="10540"/>
                </a:lnTo>
                <a:lnTo>
                  <a:pt x="11556" y="15875"/>
                </a:lnTo>
                <a:lnTo>
                  <a:pt x="7366" y="22225"/>
                </a:lnTo>
                <a:lnTo>
                  <a:pt x="4191" y="29718"/>
                </a:lnTo>
                <a:lnTo>
                  <a:pt x="2159" y="37084"/>
                </a:lnTo>
                <a:lnTo>
                  <a:pt x="0" y="44576"/>
                </a:lnTo>
                <a:lnTo>
                  <a:pt x="0" y="52959"/>
                </a:lnTo>
                <a:lnTo>
                  <a:pt x="0" y="61468"/>
                </a:lnTo>
                <a:lnTo>
                  <a:pt x="0" y="69976"/>
                </a:lnTo>
                <a:lnTo>
                  <a:pt x="3175" y="88011"/>
                </a:lnTo>
                <a:lnTo>
                  <a:pt x="16891" y="127253"/>
                </a:lnTo>
                <a:lnTo>
                  <a:pt x="36830" y="168656"/>
                </a:lnTo>
                <a:lnTo>
                  <a:pt x="61087" y="208025"/>
                </a:lnTo>
                <a:lnTo>
                  <a:pt x="86487" y="242950"/>
                </a:lnTo>
                <a:lnTo>
                  <a:pt x="111760" y="273812"/>
                </a:lnTo>
                <a:lnTo>
                  <a:pt x="123443" y="285369"/>
                </a:lnTo>
                <a:lnTo>
                  <a:pt x="132969" y="295021"/>
                </a:lnTo>
                <a:lnTo>
                  <a:pt x="143382" y="303529"/>
                </a:lnTo>
                <a:lnTo>
                  <a:pt x="154050" y="310896"/>
                </a:lnTo>
                <a:lnTo>
                  <a:pt x="164592" y="318388"/>
                </a:lnTo>
                <a:lnTo>
                  <a:pt x="186690" y="331088"/>
                </a:lnTo>
                <a:lnTo>
                  <a:pt x="208915" y="340613"/>
                </a:lnTo>
                <a:lnTo>
                  <a:pt x="229997" y="349123"/>
                </a:lnTo>
                <a:lnTo>
                  <a:pt x="247904" y="355473"/>
                </a:lnTo>
                <a:lnTo>
                  <a:pt x="274319" y="361823"/>
                </a:lnTo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09826" y="1338325"/>
            <a:ext cx="714375" cy="723900"/>
          </a:xfrm>
          <a:custGeom>
            <a:avLst/>
            <a:gdLst/>
            <a:ahLst/>
            <a:cxnLst/>
            <a:rect l="l" t="t" r="r" b="b"/>
            <a:pathLst>
              <a:path w="714375" h="723900">
                <a:moveTo>
                  <a:pt x="595630" y="295401"/>
                </a:moveTo>
                <a:lnTo>
                  <a:pt x="603885" y="287020"/>
                </a:lnTo>
                <a:lnTo>
                  <a:pt x="613282" y="275336"/>
                </a:lnTo>
                <a:lnTo>
                  <a:pt x="632079" y="251078"/>
                </a:lnTo>
                <a:lnTo>
                  <a:pt x="651763" y="222631"/>
                </a:lnTo>
                <a:lnTo>
                  <a:pt x="670560" y="194183"/>
                </a:lnTo>
                <a:lnTo>
                  <a:pt x="699769" y="146685"/>
                </a:lnTo>
                <a:lnTo>
                  <a:pt x="712216" y="126619"/>
                </a:lnTo>
                <a:lnTo>
                  <a:pt x="714375" y="122300"/>
                </a:lnTo>
                <a:lnTo>
                  <a:pt x="714375" y="118110"/>
                </a:lnTo>
                <a:lnTo>
                  <a:pt x="714375" y="114935"/>
                </a:lnTo>
                <a:lnTo>
                  <a:pt x="712216" y="111760"/>
                </a:lnTo>
                <a:lnTo>
                  <a:pt x="709041" y="109727"/>
                </a:lnTo>
                <a:lnTo>
                  <a:pt x="704850" y="109727"/>
                </a:lnTo>
                <a:lnTo>
                  <a:pt x="701801" y="109727"/>
                </a:lnTo>
                <a:lnTo>
                  <a:pt x="697611" y="111760"/>
                </a:lnTo>
                <a:lnTo>
                  <a:pt x="582041" y="214122"/>
                </a:lnTo>
                <a:lnTo>
                  <a:pt x="578866" y="216281"/>
                </a:lnTo>
                <a:lnTo>
                  <a:pt x="573786" y="216281"/>
                </a:lnTo>
                <a:lnTo>
                  <a:pt x="569594" y="215264"/>
                </a:lnTo>
                <a:lnTo>
                  <a:pt x="564261" y="210947"/>
                </a:lnTo>
                <a:lnTo>
                  <a:pt x="560197" y="205739"/>
                </a:lnTo>
                <a:lnTo>
                  <a:pt x="558038" y="200406"/>
                </a:lnTo>
                <a:lnTo>
                  <a:pt x="558038" y="196214"/>
                </a:lnTo>
                <a:lnTo>
                  <a:pt x="560197" y="192024"/>
                </a:lnTo>
                <a:lnTo>
                  <a:pt x="665353" y="64262"/>
                </a:lnTo>
                <a:lnTo>
                  <a:pt x="667512" y="60071"/>
                </a:lnTo>
                <a:lnTo>
                  <a:pt x="667512" y="56896"/>
                </a:lnTo>
                <a:lnTo>
                  <a:pt x="667512" y="52704"/>
                </a:lnTo>
                <a:lnTo>
                  <a:pt x="665353" y="49529"/>
                </a:lnTo>
                <a:lnTo>
                  <a:pt x="662178" y="47371"/>
                </a:lnTo>
                <a:lnTo>
                  <a:pt x="657987" y="47371"/>
                </a:lnTo>
                <a:lnTo>
                  <a:pt x="654938" y="47371"/>
                </a:lnTo>
                <a:lnTo>
                  <a:pt x="520573" y="158241"/>
                </a:lnTo>
                <a:lnTo>
                  <a:pt x="516381" y="158241"/>
                </a:lnTo>
                <a:lnTo>
                  <a:pt x="511175" y="156083"/>
                </a:lnTo>
                <a:lnTo>
                  <a:pt x="507111" y="151891"/>
                </a:lnTo>
                <a:lnTo>
                  <a:pt x="502919" y="146685"/>
                </a:lnTo>
                <a:lnTo>
                  <a:pt x="500888" y="142366"/>
                </a:lnTo>
                <a:lnTo>
                  <a:pt x="500888" y="137160"/>
                </a:lnTo>
                <a:lnTo>
                  <a:pt x="502919" y="133985"/>
                </a:lnTo>
                <a:lnTo>
                  <a:pt x="603885" y="16890"/>
                </a:lnTo>
                <a:lnTo>
                  <a:pt x="606044" y="12573"/>
                </a:lnTo>
                <a:lnTo>
                  <a:pt x="606044" y="9398"/>
                </a:lnTo>
                <a:lnTo>
                  <a:pt x="606044" y="5207"/>
                </a:lnTo>
                <a:lnTo>
                  <a:pt x="603885" y="2032"/>
                </a:lnTo>
                <a:lnTo>
                  <a:pt x="600837" y="0"/>
                </a:lnTo>
                <a:lnTo>
                  <a:pt x="597662" y="0"/>
                </a:lnTo>
                <a:lnTo>
                  <a:pt x="593471" y="0"/>
                </a:lnTo>
                <a:lnTo>
                  <a:pt x="589280" y="2032"/>
                </a:lnTo>
                <a:lnTo>
                  <a:pt x="569594" y="14732"/>
                </a:lnTo>
                <a:lnTo>
                  <a:pt x="522731" y="44323"/>
                </a:lnTo>
                <a:lnTo>
                  <a:pt x="494538" y="63246"/>
                </a:lnTo>
                <a:lnTo>
                  <a:pt x="466471" y="83312"/>
                </a:lnTo>
                <a:lnTo>
                  <a:pt x="442468" y="102362"/>
                </a:lnTo>
                <a:lnTo>
                  <a:pt x="431038" y="111760"/>
                </a:lnTo>
                <a:lnTo>
                  <a:pt x="422656" y="120269"/>
                </a:lnTo>
                <a:lnTo>
                  <a:pt x="400812" y="165608"/>
                </a:lnTo>
                <a:lnTo>
                  <a:pt x="395605" y="203581"/>
                </a:lnTo>
                <a:lnTo>
                  <a:pt x="396621" y="223647"/>
                </a:lnTo>
                <a:lnTo>
                  <a:pt x="398780" y="241553"/>
                </a:lnTo>
                <a:lnTo>
                  <a:pt x="399796" y="250062"/>
                </a:lnTo>
                <a:lnTo>
                  <a:pt x="402971" y="257428"/>
                </a:lnTo>
                <a:lnTo>
                  <a:pt x="11430" y="624586"/>
                </a:lnTo>
                <a:lnTo>
                  <a:pt x="6223" y="630936"/>
                </a:lnTo>
                <a:lnTo>
                  <a:pt x="3048" y="638301"/>
                </a:lnTo>
                <a:lnTo>
                  <a:pt x="0" y="645668"/>
                </a:lnTo>
                <a:lnTo>
                  <a:pt x="0" y="653161"/>
                </a:lnTo>
                <a:lnTo>
                  <a:pt x="0" y="661543"/>
                </a:lnTo>
                <a:lnTo>
                  <a:pt x="3048" y="668909"/>
                </a:lnTo>
                <a:lnTo>
                  <a:pt x="6223" y="676401"/>
                </a:lnTo>
                <a:lnTo>
                  <a:pt x="11430" y="682625"/>
                </a:lnTo>
                <a:lnTo>
                  <a:pt x="40512" y="712216"/>
                </a:lnTo>
                <a:lnTo>
                  <a:pt x="46736" y="717550"/>
                </a:lnTo>
                <a:lnTo>
                  <a:pt x="54101" y="720725"/>
                </a:lnTo>
                <a:lnTo>
                  <a:pt x="61341" y="723900"/>
                </a:lnTo>
                <a:lnTo>
                  <a:pt x="69723" y="723900"/>
                </a:lnTo>
                <a:lnTo>
                  <a:pt x="76962" y="723900"/>
                </a:lnTo>
                <a:lnTo>
                  <a:pt x="84328" y="720725"/>
                </a:lnTo>
                <a:lnTo>
                  <a:pt x="91567" y="717550"/>
                </a:lnTo>
                <a:lnTo>
                  <a:pt x="97790" y="712216"/>
                </a:lnTo>
                <a:lnTo>
                  <a:pt x="460248" y="315468"/>
                </a:lnTo>
                <a:lnTo>
                  <a:pt x="475869" y="319659"/>
                </a:lnTo>
                <a:lnTo>
                  <a:pt x="493522" y="321818"/>
                </a:lnTo>
                <a:lnTo>
                  <a:pt x="513334" y="322834"/>
                </a:lnTo>
                <a:lnTo>
                  <a:pt x="532003" y="320675"/>
                </a:lnTo>
                <a:lnTo>
                  <a:pt x="576834" y="309118"/>
                </a:lnTo>
                <a:lnTo>
                  <a:pt x="595630" y="295401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28851" y="3757676"/>
            <a:ext cx="828548" cy="723836"/>
          </a:xfrm>
          <a:custGeom>
            <a:avLst/>
            <a:gdLst/>
            <a:ahLst/>
            <a:cxnLst/>
            <a:rect l="l" t="t" r="r" b="b"/>
            <a:pathLst>
              <a:path w="828548" h="723836">
                <a:moveTo>
                  <a:pt x="414274" y="0"/>
                </a:moveTo>
                <a:lnTo>
                  <a:pt x="0" y="399288"/>
                </a:lnTo>
                <a:lnTo>
                  <a:pt x="129667" y="399288"/>
                </a:lnTo>
                <a:lnTo>
                  <a:pt x="129667" y="688606"/>
                </a:lnTo>
                <a:lnTo>
                  <a:pt x="130810" y="696328"/>
                </a:lnTo>
                <a:lnTo>
                  <a:pt x="132969" y="702919"/>
                </a:lnTo>
                <a:lnTo>
                  <a:pt x="158242" y="723836"/>
                </a:lnTo>
                <a:lnTo>
                  <a:pt x="164846" y="723836"/>
                </a:lnTo>
                <a:lnTo>
                  <a:pt x="334010" y="723836"/>
                </a:lnTo>
                <a:lnTo>
                  <a:pt x="334010" y="606120"/>
                </a:lnTo>
                <a:lnTo>
                  <a:pt x="335153" y="592886"/>
                </a:lnTo>
                <a:lnTo>
                  <a:pt x="339471" y="580821"/>
                </a:lnTo>
                <a:lnTo>
                  <a:pt x="372491" y="547801"/>
                </a:lnTo>
                <a:lnTo>
                  <a:pt x="397763" y="542302"/>
                </a:lnTo>
                <a:lnTo>
                  <a:pt x="430784" y="542302"/>
                </a:lnTo>
                <a:lnTo>
                  <a:pt x="475742" y="560997"/>
                </a:lnTo>
                <a:lnTo>
                  <a:pt x="494538" y="606120"/>
                </a:lnTo>
                <a:lnTo>
                  <a:pt x="494538" y="723836"/>
                </a:lnTo>
                <a:lnTo>
                  <a:pt x="663701" y="723836"/>
                </a:lnTo>
                <a:lnTo>
                  <a:pt x="670306" y="723836"/>
                </a:lnTo>
                <a:lnTo>
                  <a:pt x="676910" y="721626"/>
                </a:lnTo>
                <a:lnTo>
                  <a:pt x="698881" y="688606"/>
                </a:lnTo>
                <a:lnTo>
                  <a:pt x="698881" y="399288"/>
                </a:lnTo>
                <a:lnTo>
                  <a:pt x="828548" y="399288"/>
                </a:lnTo>
                <a:lnTo>
                  <a:pt x="414274" y="0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33750" y="1685925"/>
            <a:ext cx="771525" cy="200025"/>
          </a:xfrm>
          <a:custGeom>
            <a:avLst/>
            <a:gdLst/>
            <a:ahLst/>
            <a:cxnLst/>
            <a:rect l="l" t="t" r="r" b="b"/>
            <a:pathLst>
              <a:path w="771525" h="200025">
                <a:moveTo>
                  <a:pt x="0" y="200025"/>
                </a:moveTo>
                <a:lnTo>
                  <a:pt x="771525" y="200025"/>
                </a:lnTo>
                <a:lnTo>
                  <a:pt x="771525" y="0"/>
                </a:lnTo>
                <a:lnTo>
                  <a:pt x="0" y="0"/>
                </a:lnTo>
                <a:lnTo>
                  <a:pt x="0" y="20002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343400" y="1685925"/>
            <a:ext cx="2152650" cy="200025"/>
          </a:xfrm>
          <a:custGeom>
            <a:avLst/>
            <a:gdLst/>
            <a:ahLst/>
            <a:cxnLst/>
            <a:rect l="l" t="t" r="r" b="b"/>
            <a:pathLst>
              <a:path w="2152650" h="200025">
                <a:moveTo>
                  <a:pt x="0" y="200025"/>
                </a:moveTo>
                <a:lnTo>
                  <a:pt x="2152650" y="200025"/>
                </a:lnTo>
                <a:lnTo>
                  <a:pt x="2152650" y="0"/>
                </a:lnTo>
                <a:lnTo>
                  <a:pt x="0" y="0"/>
                </a:lnTo>
                <a:lnTo>
                  <a:pt x="0" y="20002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772275" y="1685925"/>
            <a:ext cx="1219200" cy="200025"/>
          </a:xfrm>
          <a:custGeom>
            <a:avLst/>
            <a:gdLst/>
            <a:ahLst/>
            <a:cxnLst/>
            <a:rect l="l" t="t" r="r" b="b"/>
            <a:pathLst>
              <a:path w="1219200" h="200025">
                <a:moveTo>
                  <a:pt x="0" y="200025"/>
                </a:moveTo>
                <a:lnTo>
                  <a:pt x="1219200" y="200025"/>
                </a:lnTo>
                <a:lnTo>
                  <a:pt x="1219200" y="0"/>
                </a:lnTo>
                <a:lnTo>
                  <a:pt x="0" y="0"/>
                </a:lnTo>
                <a:lnTo>
                  <a:pt x="0" y="20002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695575" y="1895475"/>
            <a:ext cx="2486025" cy="200025"/>
          </a:xfrm>
          <a:custGeom>
            <a:avLst/>
            <a:gdLst/>
            <a:ahLst/>
            <a:cxnLst/>
            <a:rect l="l" t="t" r="r" b="b"/>
            <a:pathLst>
              <a:path w="2486025" h="200025">
                <a:moveTo>
                  <a:pt x="0" y="200025"/>
                </a:moveTo>
                <a:lnTo>
                  <a:pt x="2486025" y="200025"/>
                </a:lnTo>
                <a:lnTo>
                  <a:pt x="2486025" y="0"/>
                </a:lnTo>
                <a:lnTo>
                  <a:pt x="0" y="0"/>
                </a:lnTo>
                <a:lnTo>
                  <a:pt x="0" y="20002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19175" y="3067050"/>
            <a:ext cx="2381250" cy="200025"/>
          </a:xfrm>
          <a:custGeom>
            <a:avLst/>
            <a:gdLst/>
            <a:ahLst/>
            <a:cxnLst/>
            <a:rect l="l" t="t" r="r" b="b"/>
            <a:pathLst>
              <a:path w="2381250" h="200025">
                <a:moveTo>
                  <a:pt x="0" y="200025"/>
                </a:moveTo>
                <a:lnTo>
                  <a:pt x="2381250" y="200025"/>
                </a:lnTo>
                <a:lnTo>
                  <a:pt x="2381250" y="0"/>
                </a:lnTo>
                <a:lnTo>
                  <a:pt x="0" y="0"/>
                </a:lnTo>
                <a:lnTo>
                  <a:pt x="0" y="20002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33900" y="3019425"/>
            <a:ext cx="3019425" cy="228600"/>
          </a:xfrm>
          <a:custGeom>
            <a:avLst/>
            <a:gdLst/>
            <a:ahLst/>
            <a:cxnLst/>
            <a:rect l="l" t="t" r="r" b="b"/>
            <a:pathLst>
              <a:path w="3019425" h="228600">
                <a:moveTo>
                  <a:pt x="0" y="228600"/>
                </a:moveTo>
                <a:lnTo>
                  <a:pt x="3019425" y="228600"/>
                </a:lnTo>
                <a:lnTo>
                  <a:pt x="301942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04900" y="3267075"/>
            <a:ext cx="2505075" cy="219075"/>
          </a:xfrm>
          <a:custGeom>
            <a:avLst/>
            <a:gdLst/>
            <a:ahLst/>
            <a:cxnLst/>
            <a:rect l="l" t="t" r="r" b="b"/>
            <a:pathLst>
              <a:path w="2505075" h="219075">
                <a:moveTo>
                  <a:pt x="0" y="219075"/>
                </a:moveTo>
                <a:lnTo>
                  <a:pt x="2505075" y="219075"/>
                </a:lnTo>
                <a:lnTo>
                  <a:pt x="2505075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95850" y="4105275"/>
            <a:ext cx="2305050" cy="219075"/>
          </a:xfrm>
          <a:custGeom>
            <a:avLst/>
            <a:gdLst/>
            <a:ahLst/>
            <a:cxnLst/>
            <a:rect l="l" t="t" r="r" b="b"/>
            <a:pathLst>
              <a:path w="2305050" h="219075">
                <a:moveTo>
                  <a:pt x="0" y="219075"/>
                </a:moveTo>
                <a:lnTo>
                  <a:pt x="2305050" y="219075"/>
                </a:lnTo>
                <a:lnTo>
                  <a:pt x="2305050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28925" y="4362450"/>
            <a:ext cx="885825" cy="219075"/>
          </a:xfrm>
          <a:custGeom>
            <a:avLst/>
            <a:gdLst/>
            <a:ahLst/>
            <a:cxnLst/>
            <a:rect l="l" t="t" r="r" b="b"/>
            <a:pathLst>
              <a:path w="885825" h="219075">
                <a:moveTo>
                  <a:pt x="0" y="219075"/>
                </a:moveTo>
                <a:lnTo>
                  <a:pt x="885825" y="219075"/>
                </a:lnTo>
                <a:lnTo>
                  <a:pt x="885825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952875" y="4352925"/>
            <a:ext cx="1247775" cy="219075"/>
          </a:xfrm>
          <a:custGeom>
            <a:avLst/>
            <a:gdLst/>
            <a:ahLst/>
            <a:cxnLst/>
            <a:rect l="l" t="t" r="r" b="b"/>
            <a:pathLst>
              <a:path w="1247775" h="219075">
                <a:moveTo>
                  <a:pt x="0" y="219075"/>
                </a:moveTo>
                <a:lnTo>
                  <a:pt x="1247775" y="219075"/>
                </a:lnTo>
                <a:lnTo>
                  <a:pt x="1247775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629275" y="4352925"/>
            <a:ext cx="1981200" cy="219075"/>
          </a:xfrm>
          <a:custGeom>
            <a:avLst/>
            <a:gdLst/>
            <a:ahLst/>
            <a:cxnLst/>
            <a:rect l="l" t="t" r="r" b="b"/>
            <a:pathLst>
              <a:path w="1981200" h="219075">
                <a:moveTo>
                  <a:pt x="0" y="219075"/>
                </a:moveTo>
                <a:lnTo>
                  <a:pt x="1981200" y="219075"/>
                </a:lnTo>
                <a:lnTo>
                  <a:pt x="1981200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800975" y="4362450"/>
            <a:ext cx="771525" cy="219075"/>
          </a:xfrm>
          <a:custGeom>
            <a:avLst/>
            <a:gdLst/>
            <a:ahLst/>
            <a:cxnLst/>
            <a:rect l="l" t="t" r="r" b="b"/>
            <a:pathLst>
              <a:path w="771525" h="219075">
                <a:moveTo>
                  <a:pt x="0" y="219075"/>
                </a:moveTo>
                <a:lnTo>
                  <a:pt x="771525" y="219075"/>
                </a:lnTo>
                <a:lnTo>
                  <a:pt x="771525" y="0"/>
                </a:lnTo>
                <a:lnTo>
                  <a:pt x="0" y="0"/>
                </a:lnTo>
                <a:lnTo>
                  <a:pt x="0" y="219075"/>
                </a:lnTo>
                <a:close/>
              </a:path>
            </a:pathLst>
          </a:custGeom>
          <a:solidFill>
            <a:srgbClr val="F9882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119376" cy="2328926"/>
          </a:xfrm>
          <a:custGeom>
            <a:avLst/>
            <a:gdLst/>
            <a:ahLst/>
            <a:cxnLst/>
            <a:rect l="l" t="t" r="r" b="b"/>
            <a:pathLst>
              <a:path w="2119376" h="2328926">
                <a:moveTo>
                  <a:pt x="1707579" y="0"/>
                </a:moveTo>
                <a:lnTo>
                  <a:pt x="1798330" y="96067"/>
                </a:lnTo>
                <a:lnTo>
                  <a:pt x="1862047" y="177496"/>
                </a:lnTo>
                <a:lnTo>
                  <a:pt x="1919554" y="263830"/>
                </a:lnTo>
                <a:lnTo>
                  <a:pt x="1970507" y="354721"/>
                </a:lnTo>
                <a:lnTo>
                  <a:pt x="2014564" y="449820"/>
                </a:lnTo>
                <a:lnTo>
                  <a:pt x="2051380" y="548779"/>
                </a:lnTo>
                <a:lnTo>
                  <a:pt x="2080613" y="651249"/>
                </a:lnTo>
                <a:lnTo>
                  <a:pt x="2101919" y="756884"/>
                </a:lnTo>
                <a:lnTo>
                  <a:pt x="2114954" y="865333"/>
                </a:lnTo>
                <a:lnTo>
                  <a:pt x="2119376" y="976249"/>
                </a:lnTo>
                <a:lnTo>
                  <a:pt x="2114954" y="1087182"/>
                </a:lnTo>
                <a:lnTo>
                  <a:pt x="2101919" y="1195648"/>
                </a:lnTo>
                <a:lnTo>
                  <a:pt x="2080613" y="1301297"/>
                </a:lnTo>
                <a:lnTo>
                  <a:pt x="2051380" y="1403780"/>
                </a:lnTo>
                <a:lnTo>
                  <a:pt x="2014564" y="1502751"/>
                </a:lnTo>
                <a:lnTo>
                  <a:pt x="1970507" y="1597860"/>
                </a:lnTo>
                <a:lnTo>
                  <a:pt x="1919554" y="1688759"/>
                </a:lnTo>
                <a:lnTo>
                  <a:pt x="1862047" y="1775101"/>
                </a:lnTo>
                <a:lnTo>
                  <a:pt x="1798330" y="1856536"/>
                </a:lnTo>
                <a:lnTo>
                  <a:pt x="1728747" y="1932717"/>
                </a:lnTo>
                <a:lnTo>
                  <a:pt x="1653641" y="2003296"/>
                </a:lnTo>
                <a:lnTo>
                  <a:pt x="1573355" y="2067923"/>
                </a:lnTo>
                <a:lnTo>
                  <a:pt x="1488233" y="2126252"/>
                </a:lnTo>
                <a:lnTo>
                  <a:pt x="1398618" y="2177933"/>
                </a:lnTo>
                <a:lnTo>
                  <a:pt x="1304854" y="2222619"/>
                </a:lnTo>
                <a:lnTo>
                  <a:pt x="1207284" y="2259960"/>
                </a:lnTo>
                <a:lnTo>
                  <a:pt x="1106251" y="2289610"/>
                </a:lnTo>
                <a:lnTo>
                  <a:pt x="1002099" y="2311220"/>
                </a:lnTo>
                <a:lnTo>
                  <a:pt x="895172" y="2324441"/>
                </a:lnTo>
                <a:lnTo>
                  <a:pt x="785812" y="2328926"/>
                </a:lnTo>
                <a:lnTo>
                  <a:pt x="676444" y="2324441"/>
                </a:lnTo>
                <a:lnTo>
                  <a:pt x="569511" y="2311220"/>
                </a:lnTo>
                <a:lnTo>
                  <a:pt x="465357" y="2289610"/>
                </a:lnTo>
                <a:lnTo>
                  <a:pt x="364323" y="2259960"/>
                </a:lnTo>
                <a:lnTo>
                  <a:pt x="266754" y="2222619"/>
                </a:lnTo>
                <a:lnTo>
                  <a:pt x="172992" y="2177933"/>
                </a:lnTo>
                <a:lnTo>
                  <a:pt x="83381" y="2126252"/>
                </a:lnTo>
                <a:lnTo>
                  <a:pt x="0" y="206911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8112" y="319150"/>
            <a:ext cx="1295463" cy="1323975"/>
          </a:xfrm>
          <a:custGeom>
            <a:avLst/>
            <a:gdLst/>
            <a:ahLst/>
            <a:cxnLst/>
            <a:rect l="l" t="t" r="r" b="b"/>
            <a:pathLst>
              <a:path w="1295463" h="1323975">
                <a:moveTo>
                  <a:pt x="0" y="661924"/>
                </a:moveTo>
                <a:lnTo>
                  <a:pt x="2147" y="607627"/>
                </a:lnTo>
                <a:lnTo>
                  <a:pt x="8477" y="554541"/>
                </a:lnTo>
                <a:lnTo>
                  <a:pt x="18824" y="502835"/>
                </a:lnTo>
                <a:lnTo>
                  <a:pt x="33020" y="452680"/>
                </a:lnTo>
                <a:lnTo>
                  <a:pt x="50900" y="404246"/>
                </a:lnTo>
                <a:lnTo>
                  <a:pt x="72296" y="357704"/>
                </a:lnTo>
                <a:lnTo>
                  <a:pt x="97041" y="313222"/>
                </a:lnTo>
                <a:lnTo>
                  <a:pt x="124970" y="270973"/>
                </a:lnTo>
                <a:lnTo>
                  <a:pt x="155915" y="231125"/>
                </a:lnTo>
                <a:lnTo>
                  <a:pt x="189709" y="193849"/>
                </a:lnTo>
                <a:lnTo>
                  <a:pt x="226186" y="159316"/>
                </a:lnTo>
                <a:lnTo>
                  <a:pt x="265179" y="127694"/>
                </a:lnTo>
                <a:lnTo>
                  <a:pt x="306522" y="99156"/>
                </a:lnTo>
                <a:lnTo>
                  <a:pt x="350047" y="73870"/>
                </a:lnTo>
                <a:lnTo>
                  <a:pt x="395588" y="52008"/>
                </a:lnTo>
                <a:lnTo>
                  <a:pt x="442979" y="33739"/>
                </a:lnTo>
                <a:lnTo>
                  <a:pt x="492052" y="19233"/>
                </a:lnTo>
                <a:lnTo>
                  <a:pt x="542641" y="8661"/>
                </a:lnTo>
                <a:lnTo>
                  <a:pt x="594579" y="2193"/>
                </a:lnTo>
                <a:lnTo>
                  <a:pt x="647700" y="0"/>
                </a:lnTo>
                <a:lnTo>
                  <a:pt x="700822" y="2193"/>
                </a:lnTo>
                <a:lnTo>
                  <a:pt x="752763" y="8661"/>
                </a:lnTo>
                <a:lnTo>
                  <a:pt x="803355" y="19233"/>
                </a:lnTo>
                <a:lnTo>
                  <a:pt x="852432" y="33739"/>
                </a:lnTo>
                <a:lnTo>
                  <a:pt x="899826" y="52008"/>
                </a:lnTo>
                <a:lnTo>
                  <a:pt x="945371" y="73870"/>
                </a:lnTo>
                <a:lnTo>
                  <a:pt x="988901" y="99156"/>
                </a:lnTo>
                <a:lnTo>
                  <a:pt x="1030248" y="127694"/>
                </a:lnTo>
                <a:lnTo>
                  <a:pt x="1069245" y="159316"/>
                </a:lnTo>
                <a:lnTo>
                  <a:pt x="1105727" y="193849"/>
                </a:lnTo>
                <a:lnTo>
                  <a:pt x="1139525" y="231125"/>
                </a:lnTo>
                <a:lnTo>
                  <a:pt x="1170474" y="270973"/>
                </a:lnTo>
                <a:lnTo>
                  <a:pt x="1198406" y="313222"/>
                </a:lnTo>
                <a:lnTo>
                  <a:pt x="1223155" y="357704"/>
                </a:lnTo>
                <a:lnTo>
                  <a:pt x="1244554" y="404246"/>
                </a:lnTo>
                <a:lnTo>
                  <a:pt x="1262437" y="452680"/>
                </a:lnTo>
                <a:lnTo>
                  <a:pt x="1276636" y="502835"/>
                </a:lnTo>
                <a:lnTo>
                  <a:pt x="1286984" y="554541"/>
                </a:lnTo>
                <a:lnTo>
                  <a:pt x="1293315" y="607627"/>
                </a:lnTo>
                <a:lnTo>
                  <a:pt x="1295463" y="661924"/>
                </a:lnTo>
                <a:lnTo>
                  <a:pt x="1293315" y="716221"/>
                </a:lnTo>
                <a:lnTo>
                  <a:pt x="1286984" y="769310"/>
                </a:lnTo>
                <a:lnTo>
                  <a:pt x="1276636" y="821020"/>
                </a:lnTo>
                <a:lnTo>
                  <a:pt x="1262437" y="871180"/>
                </a:lnTo>
                <a:lnTo>
                  <a:pt x="1244554" y="919620"/>
                </a:lnTo>
                <a:lnTo>
                  <a:pt x="1223155" y="966171"/>
                </a:lnTo>
                <a:lnTo>
                  <a:pt x="1198406" y="1010660"/>
                </a:lnTo>
                <a:lnTo>
                  <a:pt x="1170474" y="1052919"/>
                </a:lnTo>
                <a:lnTo>
                  <a:pt x="1139525" y="1092776"/>
                </a:lnTo>
                <a:lnTo>
                  <a:pt x="1105727" y="1130061"/>
                </a:lnTo>
                <a:lnTo>
                  <a:pt x="1069245" y="1164604"/>
                </a:lnTo>
                <a:lnTo>
                  <a:pt x="1030248" y="1196235"/>
                </a:lnTo>
                <a:lnTo>
                  <a:pt x="988901" y="1224782"/>
                </a:lnTo>
                <a:lnTo>
                  <a:pt x="945371" y="1250076"/>
                </a:lnTo>
                <a:lnTo>
                  <a:pt x="899826" y="1271946"/>
                </a:lnTo>
                <a:lnTo>
                  <a:pt x="852432" y="1290222"/>
                </a:lnTo>
                <a:lnTo>
                  <a:pt x="803355" y="1304733"/>
                </a:lnTo>
                <a:lnTo>
                  <a:pt x="752763" y="1315309"/>
                </a:lnTo>
                <a:lnTo>
                  <a:pt x="700822" y="1321780"/>
                </a:lnTo>
                <a:lnTo>
                  <a:pt x="647700" y="1323975"/>
                </a:lnTo>
                <a:lnTo>
                  <a:pt x="594579" y="1321780"/>
                </a:lnTo>
                <a:lnTo>
                  <a:pt x="542641" y="1315309"/>
                </a:lnTo>
                <a:lnTo>
                  <a:pt x="492052" y="1304733"/>
                </a:lnTo>
                <a:lnTo>
                  <a:pt x="442979" y="1290222"/>
                </a:lnTo>
                <a:lnTo>
                  <a:pt x="395588" y="1271946"/>
                </a:lnTo>
                <a:lnTo>
                  <a:pt x="350047" y="1250076"/>
                </a:lnTo>
                <a:lnTo>
                  <a:pt x="306522" y="1224782"/>
                </a:lnTo>
                <a:lnTo>
                  <a:pt x="265179" y="1196235"/>
                </a:lnTo>
                <a:lnTo>
                  <a:pt x="226186" y="1164604"/>
                </a:lnTo>
                <a:lnTo>
                  <a:pt x="189709" y="1130061"/>
                </a:lnTo>
                <a:lnTo>
                  <a:pt x="155915" y="1092776"/>
                </a:lnTo>
                <a:lnTo>
                  <a:pt x="124970" y="1052919"/>
                </a:lnTo>
                <a:lnTo>
                  <a:pt x="97041" y="1010660"/>
                </a:lnTo>
                <a:lnTo>
                  <a:pt x="72296" y="966171"/>
                </a:lnTo>
                <a:lnTo>
                  <a:pt x="50900" y="919620"/>
                </a:lnTo>
                <a:lnTo>
                  <a:pt x="33020" y="871180"/>
                </a:lnTo>
                <a:lnTo>
                  <a:pt x="18824" y="821020"/>
                </a:lnTo>
                <a:lnTo>
                  <a:pt x="8477" y="769310"/>
                </a:lnTo>
                <a:lnTo>
                  <a:pt x="2147" y="716221"/>
                </a:lnTo>
                <a:lnTo>
                  <a:pt x="0" y="6619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4350"/>
            <a:ext cx="1728851" cy="1924050"/>
          </a:xfrm>
          <a:custGeom>
            <a:avLst/>
            <a:gdLst/>
            <a:ahLst/>
            <a:cxnLst/>
            <a:rect l="l" t="t" r="r" b="b"/>
            <a:pathLst>
              <a:path w="1728851" h="1924050">
                <a:moveTo>
                  <a:pt x="0" y="431260"/>
                </a:moveTo>
                <a:lnTo>
                  <a:pt x="24777" y="393841"/>
                </a:lnTo>
                <a:lnTo>
                  <a:pt x="69829" y="335926"/>
                </a:lnTo>
                <a:lnTo>
                  <a:pt x="119029" y="281749"/>
                </a:lnTo>
                <a:lnTo>
                  <a:pt x="172135" y="231557"/>
                </a:lnTo>
                <a:lnTo>
                  <a:pt x="228904" y="185598"/>
                </a:lnTo>
                <a:lnTo>
                  <a:pt x="289094" y="144120"/>
                </a:lnTo>
                <a:lnTo>
                  <a:pt x="352461" y="107368"/>
                </a:lnTo>
                <a:lnTo>
                  <a:pt x="418764" y="75592"/>
                </a:lnTo>
                <a:lnTo>
                  <a:pt x="487760" y="49039"/>
                </a:lnTo>
                <a:lnTo>
                  <a:pt x="559205" y="27955"/>
                </a:lnTo>
                <a:lnTo>
                  <a:pt x="632857" y="12589"/>
                </a:lnTo>
                <a:lnTo>
                  <a:pt x="708474" y="3188"/>
                </a:lnTo>
                <a:lnTo>
                  <a:pt x="785812" y="0"/>
                </a:lnTo>
                <a:lnTo>
                  <a:pt x="863147" y="3188"/>
                </a:lnTo>
                <a:lnTo>
                  <a:pt x="938763" y="12589"/>
                </a:lnTo>
                <a:lnTo>
                  <a:pt x="1012415" y="27955"/>
                </a:lnTo>
                <a:lnTo>
                  <a:pt x="1083861" y="49039"/>
                </a:lnTo>
                <a:lnTo>
                  <a:pt x="1152859" y="75592"/>
                </a:lnTo>
                <a:lnTo>
                  <a:pt x="1219165" y="107368"/>
                </a:lnTo>
                <a:lnTo>
                  <a:pt x="1282537" y="144120"/>
                </a:lnTo>
                <a:lnTo>
                  <a:pt x="1342731" y="185598"/>
                </a:lnTo>
                <a:lnTo>
                  <a:pt x="1399506" y="231557"/>
                </a:lnTo>
                <a:lnTo>
                  <a:pt x="1452618" y="281749"/>
                </a:lnTo>
                <a:lnTo>
                  <a:pt x="1501823" y="335926"/>
                </a:lnTo>
                <a:lnTo>
                  <a:pt x="1546881" y="393841"/>
                </a:lnTo>
                <a:lnTo>
                  <a:pt x="1587547" y="455246"/>
                </a:lnTo>
                <a:lnTo>
                  <a:pt x="1623578" y="519894"/>
                </a:lnTo>
                <a:lnTo>
                  <a:pt x="1654733" y="587537"/>
                </a:lnTo>
                <a:lnTo>
                  <a:pt x="1680768" y="657929"/>
                </a:lnTo>
                <a:lnTo>
                  <a:pt x="1701440" y="730820"/>
                </a:lnTo>
                <a:lnTo>
                  <a:pt x="1716506" y="805965"/>
                </a:lnTo>
                <a:lnTo>
                  <a:pt x="1725724" y="883116"/>
                </a:lnTo>
                <a:lnTo>
                  <a:pt x="1728851" y="962025"/>
                </a:lnTo>
                <a:lnTo>
                  <a:pt x="1725724" y="1040916"/>
                </a:lnTo>
                <a:lnTo>
                  <a:pt x="1716506" y="1118053"/>
                </a:lnTo>
                <a:lnTo>
                  <a:pt x="1701440" y="1193187"/>
                </a:lnTo>
                <a:lnTo>
                  <a:pt x="1680768" y="1266072"/>
                </a:lnTo>
                <a:lnTo>
                  <a:pt x="1654733" y="1336458"/>
                </a:lnTo>
                <a:lnTo>
                  <a:pt x="1623578" y="1404099"/>
                </a:lnTo>
                <a:lnTo>
                  <a:pt x="1587547" y="1468747"/>
                </a:lnTo>
                <a:lnTo>
                  <a:pt x="1546881" y="1530153"/>
                </a:lnTo>
                <a:lnTo>
                  <a:pt x="1501823" y="1588071"/>
                </a:lnTo>
                <a:lnTo>
                  <a:pt x="1452618" y="1642252"/>
                </a:lnTo>
                <a:lnTo>
                  <a:pt x="1399506" y="1692449"/>
                </a:lnTo>
                <a:lnTo>
                  <a:pt x="1342731" y="1738414"/>
                </a:lnTo>
                <a:lnTo>
                  <a:pt x="1282537" y="1779899"/>
                </a:lnTo>
                <a:lnTo>
                  <a:pt x="1219165" y="1816657"/>
                </a:lnTo>
                <a:lnTo>
                  <a:pt x="1152859" y="1848439"/>
                </a:lnTo>
                <a:lnTo>
                  <a:pt x="1083861" y="1874998"/>
                </a:lnTo>
                <a:lnTo>
                  <a:pt x="1012415" y="1896086"/>
                </a:lnTo>
                <a:lnTo>
                  <a:pt x="938763" y="1911456"/>
                </a:lnTo>
                <a:lnTo>
                  <a:pt x="863147" y="1920860"/>
                </a:lnTo>
                <a:lnTo>
                  <a:pt x="785812" y="1924050"/>
                </a:lnTo>
                <a:lnTo>
                  <a:pt x="708474" y="1920860"/>
                </a:lnTo>
                <a:lnTo>
                  <a:pt x="632857" y="1911456"/>
                </a:lnTo>
                <a:lnTo>
                  <a:pt x="559205" y="1896086"/>
                </a:lnTo>
                <a:lnTo>
                  <a:pt x="487760" y="1874998"/>
                </a:lnTo>
                <a:lnTo>
                  <a:pt x="418764" y="1848439"/>
                </a:lnTo>
                <a:lnTo>
                  <a:pt x="352461" y="1816657"/>
                </a:lnTo>
                <a:lnTo>
                  <a:pt x="289094" y="1779899"/>
                </a:lnTo>
                <a:lnTo>
                  <a:pt x="228904" y="1738414"/>
                </a:lnTo>
                <a:lnTo>
                  <a:pt x="172135" y="1692449"/>
                </a:lnTo>
                <a:lnTo>
                  <a:pt x="119029" y="1642252"/>
                </a:lnTo>
                <a:lnTo>
                  <a:pt x="69829" y="1588071"/>
                </a:lnTo>
                <a:lnTo>
                  <a:pt x="24777" y="1530153"/>
                </a:lnTo>
                <a:lnTo>
                  <a:pt x="0" y="1492734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187" y="547751"/>
            <a:ext cx="857250" cy="866775"/>
          </a:xfrm>
          <a:custGeom>
            <a:avLst/>
            <a:gdLst/>
            <a:ahLst/>
            <a:cxnLst/>
            <a:rect l="l" t="t" r="r" b="b"/>
            <a:pathLst>
              <a:path w="857250" h="866775">
                <a:moveTo>
                  <a:pt x="0" y="433324"/>
                </a:moveTo>
                <a:lnTo>
                  <a:pt x="5609" y="363017"/>
                </a:lnTo>
                <a:lnTo>
                  <a:pt x="21851" y="296330"/>
                </a:lnTo>
                <a:lnTo>
                  <a:pt x="47841" y="234152"/>
                </a:lnTo>
                <a:lnTo>
                  <a:pt x="82698" y="177375"/>
                </a:lnTo>
                <a:lnTo>
                  <a:pt x="125539" y="126888"/>
                </a:lnTo>
                <a:lnTo>
                  <a:pt x="175482" y="83584"/>
                </a:lnTo>
                <a:lnTo>
                  <a:pt x="231644" y="48352"/>
                </a:lnTo>
                <a:lnTo>
                  <a:pt x="293144" y="22083"/>
                </a:lnTo>
                <a:lnTo>
                  <a:pt x="359098" y="5669"/>
                </a:lnTo>
                <a:lnTo>
                  <a:pt x="428625" y="0"/>
                </a:lnTo>
                <a:lnTo>
                  <a:pt x="463779" y="1435"/>
                </a:lnTo>
                <a:lnTo>
                  <a:pt x="531630" y="12589"/>
                </a:lnTo>
                <a:lnTo>
                  <a:pt x="595467" y="34041"/>
                </a:lnTo>
                <a:lnTo>
                  <a:pt x="654408" y="64903"/>
                </a:lnTo>
                <a:lnTo>
                  <a:pt x="707571" y="104283"/>
                </a:lnTo>
                <a:lnTo>
                  <a:pt x="754073" y="151290"/>
                </a:lnTo>
                <a:lnTo>
                  <a:pt x="793033" y="205033"/>
                </a:lnTo>
                <a:lnTo>
                  <a:pt x="823567" y="264622"/>
                </a:lnTo>
                <a:lnTo>
                  <a:pt x="844793" y="329166"/>
                </a:lnTo>
                <a:lnTo>
                  <a:pt x="855829" y="397774"/>
                </a:lnTo>
                <a:lnTo>
                  <a:pt x="857250" y="433324"/>
                </a:lnTo>
                <a:lnTo>
                  <a:pt x="855829" y="468874"/>
                </a:lnTo>
                <a:lnTo>
                  <a:pt x="844793" y="537489"/>
                </a:lnTo>
                <a:lnTo>
                  <a:pt x="823567" y="602045"/>
                </a:lnTo>
                <a:lnTo>
                  <a:pt x="793033" y="661650"/>
                </a:lnTo>
                <a:lnTo>
                  <a:pt x="754073" y="715411"/>
                </a:lnTo>
                <a:lnTo>
                  <a:pt x="707571" y="762437"/>
                </a:lnTo>
                <a:lnTo>
                  <a:pt x="654408" y="801835"/>
                </a:lnTo>
                <a:lnTo>
                  <a:pt x="595467" y="832713"/>
                </a:lnTo>
                <a:lnTo>
                  <a:pt x="531630" y="854178"/>
                </a:lnTo>
                <a:lnTo>
                  <a:pt x="463779" y="865338"/>
                </a:lnTo>
                <a:lnTo>
                  <a:pt x="428625" y="866775"/>
                </a:lnTo>
                <a:lnTo>
                  <a:pt x="393470" y="865338"/>
                </a:lnTo>
                <a:lnTo>
                  <a:pt x="325619" y="854178"/>
                </a:lnTo>
                <a:lnTo>
                  <a:pt x="261782" y="832713"/>
                </a:lnTo>
                <a:lnTo>
                  <a:pt x="202841" y="801835"/>
                </a:lnTo>
                <a:lnTo>
                  <a:pt x="149678" y="762437"/>
                </a:lnTo>
                <a:lnTo>
                  <a:pt x="103176" y="715411"/>
                </a:lnTo>
                <a:lnTo>
                  <a:pt x="64216" y="661650"/>
                </a:lnTo>
                <a:lnTo>
                  <a:pt x="33682" y="602045"/>
                </a:lnTo>
                <a:lnTo>
                  <a:pt x="12456" y="537489"/>
                </a:lnTo>
                <a:lnTo>
                  <a:pt x="1420" y="468874"/>
                </a:lnTo>
                <a:lnTo>
                  <a:pt x="0" y="433324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3400" y="628650"/>
            <a:ext cx="8458200" cy="685800"/>
          </a:xfrm>
          <a:custGeom>
            <a:avLst/>
            <a:gdLst/>
            <a:ahLst/>
            <a:cxnLst/>
            <a:rect l="l" t="t" r="r" b="b"/>
            <a:pathLst>
              <a:path w="8458200" h="685800">
                <a:moveTo>
                  <a:pt x="0" y="685800"/>
                </a:moveTo>
                <a:lnTo>
                  <a:pt x="8458200" y="685800"/>
                </a:lnTo>
                <a:lnTo>
                  <a:pt x="84582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12775" y="677798"/>
            <a:ext cx="8046720" cy="549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-20" dirty="0" smtClean="0">
                <a:latin typeface="Verdana"/>
                <a:cs typeface="Verdana"/>
              </a:rPr>
              <a:t>F</a:t>
            </a:r>
            <a:r>
              <a:rPr sz="3600" b="1" spc="0" dirty="0" smtClean="0">
                <a:latin typeface="Verdana"/>
                <a:cs typeface="Verdana"/>
              </a:rPr>
              <a:t>ood</a:t>
            </a:r>
            <a:r>
              <a:rPr sz="3600" b="1" spc="-5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&amp;</a:t>
            </a:r>
            <a:r>
              <a:rPr sz="3600" b="1" spc="5" dirty="0" smtClean="0">
                <a:latin typeface="Verdana"/>
                <a:cs typeface="Verdana"/>
              </a:rPr>
              <a:t> </a:t>
            </a:r>
            <a:r>
              <a:rPr sz="3600" b="1" spc="-20" dirty="0" smtClean="0">
                <a:latin typeface="Verdana"/>
                <a:cs typeface="Verdana"/>
              </a:rPr>
              <a:t>H</a:t>
            </a:r>
            <a:r>
              <a:rPr sz="3600" b="1" spc="0" dirty="0" smtClean="0">
                <a:latin typeface="Verdana"/>
                <a:cs typeface="Verdana"/>
              </a:rPr>
              <a:t>o</a:t>
            </a:r>
            <a:r>
              <a:rPr sz="3600" b="1" spc="-20" dirty="0" smtClean="0">
                <a:latin typeface="Verdana"/>
                <a:cs typeface="Verdana"/>
              </a:rPr>
              <a:t>u</a:t>
            </a:r>
            <a:r>
              <a:rPr sz="3600" b="1" spc="-40" dirty="0" smtClean="0">
                <a:latin typeface="Verdana"/>
                <a:cs typeface="Verdana"/>
              </a:rPr>
              <a:t>s</a:t>
            </a:r>
            <a:r>
              <a:rPr sz="3600" b="1" spc="-35" dirty="0" smtClean="0">
                <a:latin typeface="Verdana"/>
                <a:cs typeface="Verdana"/>
              </a:rPr>
              <a:t>i</a:t>
            </a:r>
            <a:r>
              <a:rPr sz="3600" b="1" spc="-20" dirty="0" smtClean="0">
                <a:latin typeface="Verdana"/>
                <a:cs typeface="Verdana"/>
              </a:rPr>
              <a:t>n</a:t>
            </a:r>
            <a:r>
              <a:rPr sz="3600" b="1" spc="0" dirty="0" smtClean="0">
                <a:latin typeface="Verdana"/>
                <a:cs typeface="Verdana"/>
              </a:rPr>
              <a:t>g</a:t>
            </a:r>
            <a:r>
              <a:rPr sz="3600" b="1" spc="70" dirty="0" smtClean="0">
                <a:latin typeface="Verdana"/>
                <a:cs typeface="Verdana"/>
              </a:rPr>
              <a:t> </a:t>
            </a:r>
            <a:r>
              <a:rPr sz="3600" b="1" spc="0" dirty="0" smtClean="0">
                <a:latin typeface="Verdana"/>
                <a:cs typeface="Verdana"/>
              </a:rPr>
              <a:t>S</a:t>
            </a:r>
            <a:r>
              <a:rPr sz="3600" b="1" spc="-30" dirty="0" smtClean="0">
                <a:latin typeface="Verdana"/>
                <a:cs typeface="Verdana"/>
              </a:rPr>
              <a:t>u</a:t>
            </a:r>
            <a:r>
              <a:rPr sz="3600" b="1" spc="0" dirty="0" smtClean="0">
                <a:latin typeface="Verdana"/>
                <a:cs typeface="Verdana"/>
              </a:rPr>
              <a:t>rvey</a:t>
            </a:r>
            <a:r>
              <a:rPr sz="3600" b="1" spc="-55" dirty="0" smtClean="0">
                <a:latin typeface="Verdana"/>
                <a:cs typeface="Verdana"/>
              </a:rPr>
              <a:t> </a:t>
            </a:r>
            <a:r>
              <a:rPr sz="3600" b="1" spc="25" dirty="0" smtClean="0">
                <a:latin typeface="Verdana"/>
                <a:cs typeface="Verdana"/>
              </a:rPr>
              <a:t>R</a:t>
            </a:r>
            <a:r>
              <a:rPr sz="3600" b="1" spc="0" dirty="0" smtClean="0">
                <a:latin typeface="Verdana"/>
                <a:cs typeface="Verdana"/>
              </a:rPr>
              <a:t>e</a:t>
            </a:r>
            <a:r>
              <a:rPr sz="3600" b="1" spc="-30" dirty="0" smtClean="0">
                <a:latin typeface="Verdana"/>
                <a:cs typeface="Verdana"/>
              </a:rPr>
              <a:t>s</a:t>
            </a:r>
            <a:r>
              <a:rPr sz="3600" b="1" spc="-20" dirty="0" smtClean="0">
                <a:latin typeface="Verdana"/>
                <a:cs typeface="Verdana"/>
              </a:rPr>
              <a:t>u</a:t>
            </a:r>
            <a:r>
              <a:rPr sz="3600" b="1" spc="-35" dirty="0" smtClean="0">
                <a:latin typeface="Verdana"/>
                <a:cs typeface="Verdana"/>
              </a:rPr>
              <a:t>l</a:t>
            </a:r>
            <a:r>
              <a:rPr sz="3600" b="1" spc="0" dirty="0" smtClean="0">
                <a:latin typeface="Verdana"/>
                <a:cs typeface="Verdana"/>
              </a:rPr>
              <a:t>ts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33400" y="1239697"/>
            <a:ext cx="2983865" cy="798144"/>
          </a:xfrm>
          <a:custGeom>
            <a:avLst/>
            <a:gdLst/>
            <a:ahLst/>
            <a:cxnLst/>
            <a:rect l="l" t="t" r="r" b="b"/>
            <a:pathLst>
              <a:path w="2983865" h="798144">
                <a:moveTo>
                  <a:pt x="0" y="798144"/>
                </a:moveTo>
                <a:lnTo>
                  <a:pt x="2983865" y="798144"/>
                </a:lnTo>
                <a:lnTo>
                  <a:pt x="298386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17265" y="1239697"/>
            <a:ext cx="1702689" cy="798144"/>
          </a:xfrm>
          <a:custGeom>
            <a:avLst/>
            <a:gdLst/>
            <a:ahLst/>
            <a:cxnLst/>
            <a:rect l="l" t="t" r="r" b="b"/>
            <a:pathLst>
              <a:path w="1702689" h="798144">
                <a:moveTo>
                  <a:pt x="0" y="798144"/>
                </a:moveTo>
                <a:lnTo>
                  <a:pt x="1702689" y="798144"/>
                </a:lnTo>
                <a:lnTo>
                  <a:pt x="1702689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20080" y="1239697"/>
            <a:ext cx="1936115" cy="798144"/>
          </a:xfrm>
          <a:custGeom>
            <a:avLst/>
            <a:gdLst/>
            <a:ahLst/>
            <a:cxnLst/>
            <a:rect l="l" t="t" r="r" b="b"/>
            <a:pathLst>
              <a:path w="1936115" h="798144">
                <a:moveTo>
                  <a:pt x="0" y="798144"/>
                </a:moveTo>
                <a:lnTo>
                  <a:pt x="1936115" y="798144"/>
                </a:lnTo>
                <a:lnTo>
                  <a:pt x="193611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56195" y="1239697"/>
            <a:ext cx="1554861" cy="798144"/>
          </a:xfrm>
          <a:custGeom>
            <a:avLst/>
            <a:gdLst/>
            <a:ahLst/>
            <a:cxnLst/>
            <a:rect l="l" t="t" r="r" b="b"/>
            <a:pathLst>
              <a:path w="1554861" h="798144">
                <a:moveTo>
                  <a:pt x="0" y="798144"/>
                </a:moveTo>
                <a:lnTo>
                  <a:pt x="1554861" y="798144"/>
                </a:lnTo>
                <a:lnTo>
                  <a:pt x="1554861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3400" y="2037765"/>
            <a:ext cx="2983865" cy="798144"/>
          </a:xfrm>
          <a:custGeom>
            <a:avLst/>
            <a:gdLst/>
            <a:ahLst/>
            <a:cxnLst/>
            <a:rect l="l" t="t" r="r" b="b"/>
            <a:pathLst>
              <a:path w="2983865" h="798144">
                <a:moveTo>
                  <a:pt x="0" y="798144"/>
                </a:moveTo>
                <a:lnTo>
                  <a:pt x="2983865" y="798144"/>
                </a:lnTo>
                <a:lnTo>
                  <a:pt x="298386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17265" y="2037765"/>
            <a:ext cx="1702689" cy="798144"/>
          </a:xfrm>
          <a:custGeom>
            <a:avLst/>
            <a:gdLst/>
            <a:ahLst/>
            <a:cxnLst/>
            <a:rect l="l" t="t" r="r" b="b"/>
            <a:pathLst>
              <a:path w="1702689" h="798144">
                <a:moveTo>
                  <a:pt x="0" y="798144"/>
                </a:moveTo>
                <a:lnTo>
                  <a:pt x="1702689" y="798144"/>
                </a:lnTo>
                <a:lnTo>
                  <a:pt x="1702689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20080" y="2037765"/>
            <a:ext cx="1936115" cy="798144"/>
          </a:xfrm>
          <a:custGeom>
            <a:avLst/>
            <a:gdLst/>
            <a:ahLst/>
            <a:cxnLst/>
            <a:rect l="l" t="t" r="r" b="b"/>
            <a:pathLst>
              <a:path w="1936115" h="798144">
                <a:moveTo>
                  <a:pt x="0" y="798144"/>
                </a:moveTo>
                <a:lnTo>
                  <a:pt x="1936115" y="798144"/>
                </a:lnTo>
                <a:lnTo>
                  <a:pt x="193611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56195" y="2037765"/>
            <a:ext cx="1554861" cy="798144"/>
          </a:xfrm>
          <a:custGeom>
            <a:avLst/>
            <a:gdLst/>
            <a:ahLst/>
            <a:cxnLst/>
            <a:rect l="l" t="t" r="r" b="b"/>
            <a:pathLst>
              <a:path w="1554861" h="798144">
                <a:moveTo>
                  <a:pt x="0" y="798144"/>
                </a:moveTo>
                <a:lnTo>
                  <a:pt x="1554861" y="798144"/>
                </a:lnTo>
                <a:lnTo>
                  <a:pt x="1554861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3400" y="2835960"/>
            <a:ext cx="2983865" cy="798144"/>
          </a:xfrm>
          <a:custGeom>
            <a:avLst/>
            <a:gdLst/>
            <a:ahLst/>
            <a:cxnLst/>
            <a:rect l="l" t="t" r="r" b="b"/>
            <a:pathLst>
              <a:path w="2983865" h="798144">
                <a:moveTo>
                  <a:pt x="0" y="798144"/>
                </a:moveTo>
                <a:lnTo>
                  <a:pt x="2983865" y="798144"/>
                </a:lnTo>
                <a:lnTo>
                  <a:pt x="298386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17265" y="2835960"/>
            <a:ext cx="1702689" cy="798144"/>
          </a:xfrm>
          <a:custGeom>
            <a:avLst/>
            <a:gdLst/>
            <a:ahLst/>
            <a:cxnLst/>
            <a:rect l="l" t="t" r="r" b="b"/>
            <a:pathLst>
              <a:path w="1702689" h="798144">
                <a:moveTo>
                  <a:pt x="0" y="798144"/>
                </a:moveTo>
                <a:lnTo>
                  <a:pt x="1702689" y="798144"/>
                </a:lnTo>
                <a:lnTo>
                  <a:pt x="1702689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20080" y="2835960"/>
            <a:ext cx="1936115" cy="798144"/>
          </a:xfrm>
          <a:custGeom>
            <a:avLst/>
            <a:gdLst/>
            <a:ahLst/>
            <a:cxnLst/>
            <a:rect l="l" t="t" r="r" b="b"/>
            <a:pathLst>
              <a:path w="1936115" h="798144">
                <a:moveTo>
                  <a:pt x="0" y="798144"/>
                </a:moveTo>
                <a:lnTo>
                  <a:pt x="1936115" y="798144"/>
                </a:lnTo>
                <a:lnTo>
                  <a:pt x="193611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56195" y="2835960"/>
            <a:ext cx="1554861" cy="798144"/>
          </a:xfrm>
          <a:custGeom>
            <a:avLst/>
            <a:gdLst/>
            <a:ahLst/>
            <a:cxnLst/>
            <a:rect l="l" t="t" r="r" b="b"/>
            <a:pathLst>
              <a:path w="1554861" h="798144">
                <a:moveTo>
                  <a:pt x="0" y="798144"/>
                </a:moveTo>
                <a:lnTo>
                  <a:pt x="1554861" y="798144"/>
                </a:lnTo>
                <a:lnTo>
                  <a:pt x="1554861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3400" y="3634092"/>
            <a:ext cx="2983865" cy="798144"/>
          </a:xfrm>
          <a:custGeom>
            <a:avLst/>
            <a:gdLst/>
            <a:ahLst/>
            <a:cxnLst/>
            <a:rect l="l" t="t" r="r" b="b"/>
            <a:pathLst>
              <a:path w="2983865" h="798144">
                <a:moveTo>
                  <a:pt x="0" y="798144"/>
                </a:moveTo>
                <a:lnTo>
                  <a:pt x="2983865" y="798144"/>
                </a:lnTo>
                <a:lnTo>
                  <a:pt x="298386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17265" y="3634092"/>
            <a:ext cx="1702689" cy="798144"/>
          </a:xfrm>
          <a:custGeom>
            <a:avLst/>
            <a:gdLst/>
            <a:ahLst/>
            <a:cxnLst/>
            <a:rect l="l" t="t" r="r" b="b"/>
            <a:pathLst>
              <a:path w="1702689" h="798144">
                <a:moveTo>
                  <a:pt x="0" y="798144"/>
                </a:moveTo>
                <a:lnTo>
                  <a:pt x="1702689" y="798144"/>
                </a:lnTo>
                <a:lnTo>
                  <a:pt x="1702689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20080" y="3634092"/>
            <a:ext cx="1936115" cy="798144"/>
          </a:xfrm>
          <a:custGeom>
            <a:avLst/>
            <a:gdLst/>
            <a:ahLst/>
            <a:cxnLst/>
            <a:rect l="l" t="t" r="r" b="b"/>
            <a:pathLst>
              <a:path w="1936115" h="798144">
                <a:moveTo>
                  <a:pt x="0" y="798144"/>
                </a:moveTo>
                <a:lnTo>
                  <a:pt x="1936115" y="798144"/>
                </a:lnTo>
                <a:lnTo>
                  <a:pt x="1936115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56195" y="3634092"/>
            <a:ext cx="1554861" cy="798144"/>
          </a:xfrm>
          <a:custGeom>
            <a:avLst/>
            <a:gdLst/>
            <a:ahLst/>
            <a:cxnLst/>
            <a:rect l="l" t="t" r="r" b="b"/>
            <a:pathLst>
              <a:path w="1554861" h="798144">
                <a:moveTo>
                  <a:pt x="0" y="798144"/>
                </a:moveTo>
                <a:lnTo>
                  <a:pt x="1554861" y="798144"/>
                </a:lnTo>
                <a:lnTo>
                  <a:pt x="1554861" y="0"/>
                </a:lnTo>
                <a:lnTo>
                  <a:pt x="0" y="0"/>
                </a:lnTo>
                <a:lnTo>
                  <a:pt x="0" y="79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17265" y="1234821"/>
            <a:ext cx="0" cy="3202178"/>
          </a:xfrm>
          <a:custGeom>
            <a:avLst/>
            <a:gdLst/>
            <a:ahLst/>
            <a:cxnLst/>
            <a:rect l="l" t="t" r="r" b="b"/>
            <a:pathLst>
              <a:path h="3202178">
                <a:moveTo>
                  <a:pt x="0" y="0"/>
                </a:moveTo>
                <a:lnTo>
                  <a:pt x="0" y="3202178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20080" y="1234821"/>
            <a:ext cx="0" cy="3202178"/>
          </a:xfrm>
          <a:custGeom>
            <a:avLst/>
            <a:gdLst/>
            <a:ahLst/>
            <a:cxnLst/>
            <a:rect l="l" t="t" r="r" b="b"/>
            <a:pathLst>
              <a:path h="3202178">
                <a:moveTo>
                  <a:pt x="0" y="0"/>
                </a:moveTo>
                <a:lnTo>
                  <a:pt x="0" y="3202178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56195" y="1234821"/>
            <a:ext cx="0" cy="3202178"/>
          </a:xfrm>
          <a:custGeom>
            <a:avLst/>
            <a:gdLst/>
            <a:ahLst/>
            <a:cxnLst/>
            <a:rect l="l" t="t" r="r" b="b"/>
            <a:pathLst>
              <a:path h="3202178">
                <a:moveTo>
                  <a:pt x="0" y="0"/>
                </a:moveTo>
                <a:lnTo>
                  <a:pt x="0" y="3202178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8637" y="2037842"/>
            <a:ext cx="8187118" cy="0"/>
          </a:xfrm>
          <a:custGeom>
            <a:avLst/>
            <a:gdLst/>
            <a:ahLst/>
            <a:cxnLst/>
            <a:rect l="l" t="t" r="r" b="b"/>
            <a:pathLst>
              <a:path w="8187118">
                <a:moveTo>
                  <a:pt x="0" y="0"/>
                </a:moveTo>
                <a:lnTo>
                  <a:pt x="8187118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8637" y="2835910"/>
            <a:ext cx="8187118" cy="0"/>
          </a:xfrm>
          <a:custGeom>
            <a:avLst/>
            <a:gdLst/>
            <a:ahLst/>
            <a:cxnLst/>
            <a:rect l="l" t="t" r="r" b="b"/>
            <a:pathLst>
              <a:path w="8187118">
                <a:moveTo>
                  <a:pt x="0" y="0"/>
                </a:moveTo>
                <a:lnTo>
                  <a:pt x="8187118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28637" y="3634104"/>
            <a:ext cx="8187118" cy="0"/>
          </a:xfrm>
          <a:custGeom>
            <a:avLst/>
            <a:gdLst/>
            <a:ahLst/>
            <a:cxnLst/>
            <a:rect l="l" t="t" r="r" b="b"/>
            <a:pathLst>
              <a:path w="8187118">
                <a:moveTo>
                  <a:pt x="0" y="0"/>
                </a:moveTo>
                <a:lnTo>
                  <a:pt x="8187118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33400" y="1234821"/>
            <a:ext cx="0" cy="3202178"/>
          </a:xfrm>
          <a:custGeom>
            <a:avLst/>
            <a:gdLst/>
            <a:ahLst/>
            <a:cxnLst/>
            <a:rect l="l" t="t" r="r" b="b"/>
            <a:pathLst>
              <a:path h="3202178">
                <a:moveTo>
                  <a:pt x="0" y="0"/>
                </a:moveTo>
                <a:lnTo>
                  <a:pt x="0" y="3202178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710930" y="1234821"/>
            <a:ext cx="0" cy="3202178"/>
          </a:xfrm>
          <a:custGeom>
            <a:avLst/>
            <a:gdLst/>
            <a:ahLst/>
            <a:cxnLst/>
            <a:rect l="l" t="t" r="r" b="b"/>
            <a:pathLst>
              <a:path h="3202178">
                <a:moveTo>
                  <a:pt x="0" y="0"/>
                </a:moveTo>
                <a:lnTo>
                  <a:pt x="0" y="3202178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28637" y="1239647"/>
            <a:ext cx="8187118" cy="0"/>
          </a:xfrm>
          <a:custGeom>
            <a:avLst/>
            <a:gdLst/>
            <a:ahLst/>
            <a:cxnLst/>
            <a:rect l="l" t="t" r="r" b="b"/>
            <a:pathLst>
              <a:path w="8187118">
                <a:moveTo>
                  <a:pt x="0" y="0"/>
                </a:moveTo>
                <a:lnTo>
                  <a:pt x="8187118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28637" y="4432236"/>
            <a:ext cx="8187118" cy="0"/>
          </a:xfrm>
          <a:custGeom>
            <a:avLst/>
            <a:gdLst/>
            <a:ahLst/>
            <a:cxnLst/>
            <a:rect l="l" t="t" r="r" b="b"/>
            <a:pathLst>
              <a:path w="8187118">
                <a:moveTo>
                  <a:pt x="0" y="0"/>
                </a:moveTo>
                <a:lnTo>
                  <a:pt x="8187118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867150" y="1365214"/>
            <a:ext cx="1019175" cy="5600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209550">
              <a:lnSpc>
                <a:spcPct val="100800"/>
              </a:lnSpc>
            </a:pPr>
            <a:r>
              <a:rPr sz="1800" spc="10" dirty="0" smtClean="0">
                <a:latin typeface="Verdana"/>
                <a:cs typeface="Verdana"/>
              </a:rPr>
              <a:t>F</a:t>
            </a:r>
            <a:r>
              <a:rPr sz="1800" spc="25" dirty="0" smtClean="0">
                <a:latin typeface="Verdana"/>
                <a:cs typeface="Verdana"/>
              </a:rPr>
              <a:t>oo</a:t>
            </a:r>
            <a:r>
              <a:rPr sz="1800" spc="0" dirty="0" smtClean="0">
                <a:latin typeface="Verdana"/>
                <a:cs typeface="Verdana"/>
              </a:rPr>
              <a:t>d </a:t>
            </a:r>
            <a:r>
              <a:rPr sz="1800" spc="-10" dirty="0" smtClean="0">
                <a:latin typeface="Verdana"/>
                <a:cs typeface="Verdana"/>
              </a:rPr>
              <a:t>I</a:t>
            </a:r>
            <a:r>
              <a:rPr sz="1800" spc="-20" dirty="0" smtClean="0">
                <a:latin typeface="Verdana"/>
                <a:cs typeface="Verdana"/>
              </a:rPr>
              <a:t>n</a:t>
            </a:r>
            <a:r>
              <a:rPr sz="1800" spc="30" dirty="0" smtClean="0">
                <a:latin typeface="Verdana"/>
                <a:cs typeface="Verdana"/>
              </a:rPr>
              <a:t>s</a:t>
            </a:r>
            <a:r>
              <a:rPr sz="1800" spc="-25" dirty="0" smtClean="0">
                <a:latin typeface="Verdana"/>
                <a:cs typeface="Verdana"/>
              </a:rPr>
              <a:t>e</a:t>
            </a:r>
            <a:r>
              <a:rPr sz="1800" spc="30" dirty="0" smtClean="0">
                <a:latin typeface="Verdana"/>
                <a:cs typeface="Verdana"/>
              </a:rPr>
              <a:t>c</a:t>
            </a:r>
            <a:r>
              <a:rPr sz="1800" spc="-20" dirty="0" smtClean="0">
                <a:latin typeface="Verdana"/>
                <a:cs typeface="Verdana"/>
              </a:rPr>
              <a:t>ur</a:t>
            </a:r>
            <a:r>
              <a:rPr sz="1800" spc="0" dirty="0" smtClean="0">
                <a:latin typeface="Verdana"/>
                <a:cs typeface="Verdana"/>
              </a:rPr>
              <a:t>e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86171" y="1365214"/>
            <a:ext cx="1019175" cy="5600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28575">
              <a:lnSpc>
                <a:spcPct val="100800"/>
              </a:lnSpc>
            </a:pPr>
            <a:r>
              <a:rPr sz="1800" dirty="0" smtClean="0">
                <a:latin typeface="Verdana"/>
                <a:cs typeface="Verdana"/>
              </a:rPr>
              <a:t>H</a:t>
            </a:r>
            <a:r>
              <a:rPr sz="1800" spc="20" dirty="0" smtClean="0">
                <a:latin typeface="Verdana"/>
                <a:cs typeface="Verdana"/>
              </a:rPr>
              <a:t>o</a:t>
            </a:r>
            <a:r>
              <a:rPr sz="1800" spc="-20" dirty="0" smtClean="0">
                <a:latin typeface="Verdana"/>
                <a:cs typeface="Verdana"/>
              </a:rPr>
              <a:t>u</a:t>
            </a:r>
            <a:r>
              <a:rPr sz="1800" spc="30" dirty="0" smtClean="0">
                <a:latin typeface="Verdana"/>
                <a:cs typeface="Verdana"/>
              </a:rPr>
              <a:t>s</a:t>
            </a:r>
            <a:r>
              <a:rPr sz="1800" spc="-45" dirty="0" smtClean="0">
                <a:latin typeface="Verdana"/>
                <a:cs typeface="Verdana"/>
              </a:rPr>
              <a:t>i</a:t>
            </a:r>
            <a:r>
              <a:rPr sz="1800" spc="-20" dirty="0" smtClean="0">
                <a:latin typeface="Verdana"/>
                <a:cs typeface="Verdana"/>
              </a:rPr>
              <a:t>n</a:t>
            </a:r>
            <a:r>
              <a:rPr sz="1800" spc="0" dirty="0" smtClean="0">
                <a:latin typeface="Verdana"/>
                <a:cs typeface="Verdana"/>
              </a:rPr>
              <a:t>g </a:t>
            </a:r>
            <a:r>
              <a:rPr sz="1800" spc="-10" dirty="0" smtClean="0">
                <a:latin typeface="Verdana"/>
                <a:cs typeface="Verdana"/>
              </a:rPr>
              <a:t>I</a:t>
            </a:r>
            <a:r>
              <a:rPr sz="1800" spc="-20" dirty="0" smtClean="0">
                <a:latin typeface="Verdana"/>
                <a:cs typeface="Verdana"/>
              </a:rPr>
              <a:t>n</a:t>
            </a:r>
            <a:r>
              <a:rPr sz="1800" spc="30" dirty="0" smtClean="0">
                <a:latin typeface="Verdana"/>
                <a:cs typeface="Verdana"/>
              </a:rPr>
              <a:t>s</a:t>
            </a:r>
            <a:r>
              <a:rPr sz="1800" spc="-25" dirty="0" smtClean="0">
                <a:latin typeface="Verdana"/>
                <a:cs typeface="Verdana"/>
              </a:rPr>
              <a:t>e</a:t>
            </a:r>
            <a:r>
              <a:rPr sz="1800" spc="30" dirty="0" smtClean="0">
                <a:latin typeface="Verdana"/>
                <a:cs typeface="Verdana"/>
              </a:rPr>
              <a:t>c</a:t>
            </a:r>
            <a:r>
              <a:rPr sz="1800" spc="-20" dirty="0" smtClean="0">
                <a:latin typeface="Verdana"/>
                <a:cs typeface="Verdana"/>
              </a:rPr>
              <a:t>ur</a:t>
            </a:r>
            <a:r>
              <a:rPr sz="1800" spc="0" dirty="0" smtClean="0">
                <a:latin typeface="Verdana"/>
                <a:cs typeface="Verdana"/>
              </a:rPr>
              <a:t>e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376159" y="1504696"/>
            <a:ext cx="1125855" cy="2813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0" dirty="0" smtClean="0">
                <a:latin typeface="Verdana"/>
                <a:cs typeface="Verdana"/>
              </a:rPr>
              <a:t>H</a:t>
            </a:r>
            <a:r>
              <a:rPr sz="1800" spc="25" dirty="0" smtClean="0">
                <a:latin typeface="Verdana"/>
                <a:cs typeface="Verdana"/>
              </a:rPr>
              <a:t>o</a:t>
            </a:r>
            <a:r>
              <a:rPr sz="1800" spc="-30" dirty="0" smtClean="0">
                <a:latin typeface="Verdana"/>
                <a:cs typeface="Verdana"/>
              </a:rPr>
              <a:t>m</a:t>
            </a:r>
            <a:r>
              <a:rPr sz="1800" spc="-25" dirty="0" smtClean="0">
                <a:latin typeface="Verdana"/>
                <a:cs typeface="Verdana"/>
              </a:rPr>
              <a:t>e</a:t>
            </a:r>
            <a:r>
              <a:rPr sz="1800" spc="-50" dirty="0" smtClean="0">
                <a:latin typeface="Verdana"/>
                <a:cs typeface="Verdana"/>
              </a:rPr>
              <a:t>l</a:t>
            </a:r>
            <a:r>
              <a:rPr sz="1800" spc="-25" dirty="0" smtClean="0">
                <a:latin typeface="Verdana"/>
                <a:cs typeface="Verdana"/>
              </a:rPr>
              <a:t>e</a:t>
            </a:r>
            <a:r>
              <a:rPr sz="1800" spc="30" dirty="0" smtClean="0">
                <a:latin typeface="Verdana"/>
                <a:cs typeface="Verdana"/>
              </a:rPr>
              <a:t>s</a:t>
            </a:r>
            <a:r>
              <a:rPr sz="1800" spc="0" dirty="0" smtClean="0">
                <a:latin typeface="Verdana"/>
                <a:cs typeface="Verdana"/>
              </a:rPr>
              <a:t>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55650" y="2151633"/>
            <a:ext cx="2689860" cy="587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36550" algn="ctr">
              <a:lnSpc>
                <a:spcPct val="100000"/>
              </a:lnSpc>
            </a:pPr>
            <a:r>
              <a:rPr sz="1800" dirty="0" smtClean="0">
                <a:latin typeface="Verdana"/>
                <a:cs typeface="Verdana"/>
              </a:rPr>
              <a:t>N</a:t>
            </a:r>
            <a:r>
              <a:rPr sz="1800" spc="-35" dirty="0" smtClean="0">
                <a:latin typeface="Verdana"/>
                <a:cs typeface="Verdana"/>
              </a:rPr>
              <a:t>a</a:t>
            </a:r>
            <a:r>
              <a:rPr sz="1800" spc="-40" dirty="0" smtClean="0">
                <a:latin typeface="Verdana"/>
                <a:cs typeface="Verdana"/>
              </a:rPr>
              <a:t>t</a:t>
            </a:r>
            <a:r>
              <a:rPr sz="1800" spc="-45" dirty="0" smtClean="0">
                <a:latin typeface="Verdana"/>
                <a:cs typeface="Verdana"/>
              </a:rPr>
              <a:t>i</a:t>
            </a:r>
            <a:r>
              <a:rPr sz="1800" spc="25" dirty="0" smtClean="0">
                <a:latin typeface="Verdana"/>
                <a:cs typeface="Verdana"/>
              </a:rPr>
              <a:t>o</a:t>
            </a:r>
            <a:r>
              <a:rPr sz="1800" spc="-20" dirty="0" smtClean="0">
                <a:latin typeface="Verdana"/>
                <a:cs typeface="Verdana"/>
              </a:rPr>
              <a:t>n</a:t>
            </a:r>
            <a:r>
              <a:rPr sz="1800" spc="-35" dirty="0" smtClean="0">
                <a:latin typeface="Verdana"/>
                <a:cs typeface="Verdana"/>
              </a:rPr>
              <a:t>a</a:t>
            </a:r>
            <a:r>
              <a:rPr sz="1800" spc="0" dirty="0" smtClean="0">
                <a:latin typeface="Verdana"/>
                <a:cs typeface="Verdana"/>
              </a:rPr>
              <a:t>l</a:t>
            </a:r>
            <a:r>
              <a:rPr sz="1800" spc="145" dirty="0" smtClean="0">
                <a:latin typeface="Verdana"/>
                <a:cs typeface="Verdana"/>
              </a:rPr>
              <a:t> </a:t>
            </a:r>
            <a:r>
              <a:rPr sz="1800" spc="0" dirty="0" smtClean="0">
                <a:latin typeface="Verdana"/>
                <a:cs typeface="Verdana"/>
              </a:rPr>
              <a:t>HO</a:t>
            </a:r>
            <a:r>
              <a:rPr sz="1800" spc="-40" dirty="0" smtClean="0">
                <a:latin typeface="Verdana"/>
                <a:cs typeface="Verdana"/>
              </a:rPr>
              <a:t>P</a:t>
            </a:r>
            <a:r>
              <a:rPr sz="1800" spc="0" dirty="0" smtClean="0">
                <a:latin typeface="Verdana"/>
                <a:cs typeface="Verdana"/>
              </a:rPr>
              <a:t>E</a:t>
            </a:r>
            <a:r>
              <a:rPr sz="1800" spc="20" dirty="0" smtClean="0">
                <a:latin typeface="Verdana"/>
                <a:cs typeface="Verdana"/>
              </a:rPr>
              <a:t> </a:t>
            </a:r>
            <a:r>
              <a:rPr sz="1800" spc="-30" dirty="0" smtClean="0">
                <a:latin typeface="Verdana"/>
                <a:cs typeface="Verdana"/>
              </a:rPr>
              <a:t>L</a:t>
            </a:r>
            <a:r>
              <a:rPr sz="1800" spc="-35" dirty="0" smtClean="0">
                <a:latin typeface="Verdana"/>
                <a:cs typeface="Verdana"/>
              </a:rPr>
              <a:t>a</a:t>
            </a:r>
            <a:r>
              <a:rPr sz="1800" spc="0" dirty="0" smtClean="0">
                <a:latin typeface="Verdana"/>
                <a:cs typeface="Verdana"/>
              </a:rPr>
              <a:t>b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950" spc="10" dirty="0" smtClean="0">
                <a:latin typeface="Verdana"/>
                <a:cs typeface="Verdana"/>
              </a:rPr>
              <a:t>(</a:t>
            </a:r>
            <a:r>
              <a:rPr sz="950" spc="-10" dirty="0" smtClean="0">
                <a:latin typeface="Verdana"/>
                <a:cs typeface="Verdana"/>
              </a:rPr>
              <a:t>43</a:t>
            </a:r>
            <a:r>
              <a:rPr sz="950" spc="25" dirty="0" smtClean="0">
                <a:latin typeface="Verdana"/>
                <a:cs typeface="Verdana"/>
              </a:rPr>
              <a:t>,</a:t>
            </a:r>
            <a:r>
              <a:rPr sz="950" spc="-10" dirty="0" smtClean="0">
                <a:latin typeface="Verdana"/>
                <a:cs typeface="Verdana"/>
              </a:rPr>
              <a:t>00</a:t>
            </a:r>
            <a:r>
              <a:rPr sz="950" spc="10" dirty="0" smtClean="0">
                <a:latin typeface="Verdana"/>
                <a:cs typeface="Verdana"/>
              </a:rPr>
              <a:t>0 </a:t>
            </a:r>
            <a:r>
              <a:rPr sz="950" spc="-165" dirty="0" smtClean="0">
                <a:latin typeface="Verdana"/>
                <a:cs typeface="Verdana"/>
              </a:rPr>
              <a:t> </a:t>
            </a:r>
            <a:r>
              <a:rPr sz="950" spc="-35" dirty="0" smtClean="0">
                <a:latin typeface="Verdana"/>
                <a:cs typeface="Verdana"/>
              </a:rPr>
              <a:t>r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0" dirty="0" smtClean="0">
                <a:latin typeface="Verdana"/>
                <a:cs typeface="Verdana"/>
              </a:rPr>
              <a:t>p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10" dirty="0" smtClean="0">
                <a:latin typeface="Verdana"/>
                <a:cs typeface="Verdana"/>
              </a:rPr>
              <a:t>n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5" dirty="0" smtClean="0">
                <a:latin typeface="Verdana"/>
                <a:cs typeface="Verdana"/>
              </a:rPr>
              <a:t>.</a:t>
            </a:r>
            <a:r>
              <a:rPr sz="950" spc="135" dirty="0" smtClean="0">
                <a:latin typeface="Verdana"/>
                <a:cs typeface="Verdana"/>
              </a:rPr>
              <a:t> </a:t>
            </a:r>
            <a:r>
              <a:rPr sz="950" spc="80" dirty="0" smtClean="0">
                <a:latin typeface="Verdana"/>
                <a:cs typeface="Verdana"/>
              </a:rPr>
              <a:t>T</a:t>
            </a:r>
            <a:r>
              <a:rPr sz="950" spc="20" dirty="0" smtClean="0">
                <a:latin typeface="Verdana"/>
                <a:cs typeface="Verdana"/>
              </a:rPr>
              <a:t>a</a:t>
            </a:r>
            <a:r>
              <a:rPr sz="950" spc="0" dirty="0" smtClean="0">
                <a:latin typeface="Verdana"/>
                <a:cs typeface="Verdana"/>
              </a:rPr>
              <a:t>b</a:t>
            </a:r>
            <a:r>
              <a:rPr sz="950" spc="-40" dirty="0" smtClean="0">
                <a:latin typeface="Verdana"/>
                <a:cs typeface="Verdana"/>
              </a:rPr>
              <a:t>l</a:t>
            </a:r>
            <a:r>
              <a:rPr sz="950" spc="10" dirty="0" smtClean="0">
                <a:latin typeface="Verdana"/>
                <a:cs typeface="Verdana"/>
              </a:rPr>
              <a:t>e</a:t>
            </a:r>
            <a:r>
              <a:rPr sz="950" spc="60" dirty="0" smtClean="0">
                <a:latin typeface="Verdana"/>
                <a:cs typeface="Verdana"/>
              </a:rPr>
              <a:t> </a:t>
            </a:r>
            <a:r>
              <a:rPr sz="950" spc="-35" dirty="0" smtClean="0">
                <a:latin typeface="Verdana"/>
                <a:cs typeface="Verdana"/>
              </a:rPr>
              <a:t>r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35" dirty="0" smtClean="0">
                <a:latin typeface="Verdana"/>
                <a:cs typeface="Verdana"/>
              </a:rPr>
              <a:t>f</a:t>
            </a:r>
            <a:r>
              <a:rPr sz="950" spc="-40" dirty="0" smtClean="0">
                <a:latin typeface="Verdana"/>
                <a:cs typeface="Verdana"/>
              </a:rPr>
              <a:t>l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5" dirty="0" smtClean="0">
                <a:latin typeface="Verdana"/>
                <a:cs typeface="Verdana"/>
              </a:rPr>
              <a:t>c</a:t>
            </a:r>
            <a:r>
              <a:rPr sz="950" spc="-245" dirty="0" smtClean="0">
                <a:latin typeface="Verdana"/>
                <a:cs typeface="Verdana"/>
              </a:rPr>
              <a:t> </a:t>
            </a:r>
            <a:r>
              <a:rPr sz="950" spc="70" dirty="0" smtClean="0">
                <a:latin typeface="Verdana"/>
                <a:cs typeface="Verdana"/>
              </a:rPr>
              <a:t>t</a:t>
            </a:r>
            <a:r>
              <a:rPr sz="950" spc="5" dirty="0" smtClean="0">
                <a:latin typeface="Verdana"/>
                <a:cs typeface="Verdana"/>
              </a:rPr>
              <a:t>s</a:t>
            </a:r>
            <a:r>
              <a:rPr sz="950" spc="-15" dirty="0" smtClean="0">
                <a:latin typeface="Verdana"/>
                <a:cs typeface="Verdana"/>
              </a:rPr>
              <a:t> </a:t>
            </a:r>
            <a:r>
              <a:rPr sz="950" spc="20" dirty="0" smtClean="0">
                <a:latin typeface="Verdana"/>
                <a:cs typeface="Verdana"/>
              </a:rPr>
              <a:t>a</a:t>
            </a:r>
            <a:r>
              <a:rPr sz="950" spc="0" dirty="0" smtClean="0">
                <a:latin typeface="Verdana"/>
                <a:cs typeface="Verdana"/>
              </a:rPr>
              <a:t>pp</a:t>
            </a:r>
            <a:r>
              <a:rPr sz="950" spc="-35" dirty="0" smtClean="0">
                <a:latin typeface="Verdana"/>
                <a:cs typeface="Verdana"/>
              </a:rPr>
              <a:t>r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45" dirty="0" smtClean="0">
                <a:latin typeface="Verdana"/>
                <a:cs typeface="Verdana"/>
              </a:rPr>
              <a:t>x</a:t>
            </a:r>
            <a:r>
              <a:rPr sz="950" spc="5" dirty="0" smtClean="0">
                <a:latin typeface="Verdana"/>
                <a:cs typeface="Verdana"/>
              </a:rPr>
              <a:t>.</a:t>
            </a:r>
            <a:endParaRPr sz="950">
              <a:latin typeface="Verdana"/>
              <a:cs typeface="Verdana"/>
            </a:endParaRPr>
          </a:p>
          <a:p>
            <a:pPr marL="256540" algn="ctr">
              <a:lnSpc>
                <a:spcPct val="100000"/>
              </a:lnSpc>
              <a:spcBef>
                <a:spcPts val="60"/>
              </a:spcBef>
            </a:pPr>
            <a:r>
              <a:rPr sz="950" spc="-10" dirty="0" smtClean="0">
                <a:latin typeface="Verdana"/>
                <a:cs typeface="Verdana"/>
              </a:rPr>
              <a:t>23</a:t>
            </a:r>
            <a:r>
              <a:rPr sz="950" spc="20" dirty="0" smtClean="0">
                <a:latin typeface="Verdana"/>
                <a:cs typeface="Verdana"/>
              </a:rPr>
              <a:t>,</a:t>
            </a:r>
            <a:r>
              <a:rPr sz="950" spc="-10" dirty="0" smtClean="0">
                <a:latin typeface="Verdana"/>
                <a:cs typeface="Verdana"/>
              </a:rPr>
              <a:t>00</a:t>
            </a:r>
            <a:r>
              <a:rPr sz="950" spc="10" dirty="0" smtClean="0">
                <a:latin typeface="Verdana"/>
                <a:cs typeface="Verdana"/>
              </a:rPr>
              <a:t>0 </a:t>
            </a:r>
            <a:r>
              <a:rPr sz="950" spc="-165" dirty="0" smtClean="0">
                <a:latin typeface="Verdana"/>
                <a:cs typeface="Verdana"/>
              </a:rPr>
              <a:t> </a:t>
            </a:r>
            <a:r>
              <a:rPr sz="950" spc="5" dirty="0" smtClean="0">
                <a:latin typeface="Verdana"/>
                <a:cs typeface="Verdana"/>
              </a:rPr>
              <a:t>c</a:t>
            </a:r>
            <a:r>
              <a:rPr sz="950" spc="-245" dirty="0" smtClean="0">
                <a:latin typeface="Verdana"/>
                <a:cs typeface="Verdana"/>
              </a:rPr>
              <a:t> 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110" dirty="0" smtClean="0">
                <a:latin typeface="Verdana"/>
                <a:cs typeface="Verdana"/>
              </a:rPr>
              <a:t>mm</a:t>
            </a:r>
            <a:r>
              <a:rPr sz="950" spc="-10" dirty="0" smtClean="0">
                <a:latin typeface="Verdana"/>
                <a:cs typeface="Verdana"/>
              </a:rPr>
              <a:t>un</a:t>
            </a:r>
            <a:r>
              <a:rPr sz="950" spc="-40" dirty="0" smtClean="0">
                <a:latin typeface="Verdana"/>
                <a:cs typeface="Verdana"/>
              </a:rPr>
              <a:t>i</a:t>
            </a:r>
            <a:r>
              <a:rPr sz="950" spc="70" dirty="0" smtClean="0">
                <a:latin typeface="Verdana"/>
                <a:cs typeface="Verdana"/>
              </a:rPr>
              <a:t>t</a:t>
            </a:r>
            <a:r>
              <a:rPr sz="950" spc="10" dirty="0" smtClean="0">
                <a:latin typeface="Verdana"/>
                <a:cs typeface="Verdana"/>
              </a:rPr>
              <a:t>y </a:t>
            </a:r>
            <a:r>
              <a:rPr sz="950" spc="30" dirty="0" smtClean="0">
                <a:latin typeface="Verdana"/>
                <a:cs typeface="Verdana"/>
              </a:rPr>
              <a:t> </a:t>
            </a:r>
            <a:r>
              <a:rPr sz="950" spc="5" dirty="0" smtClean="0">
                <a:latin typeface="Verdana"/>
                <a:cs typeface="Verdana"/>
              </a:rPr>
              <a:t>c</a:t>
            </a:r>
            <a:r>
              <a:rPr sz="950" spc="-245" dirty="0" smtClean="0">
                <a:latin typeface="Verdana"/>
                <a:cs typeface="Verdana"/>
              </a:rPr>
              <a:t> 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40" dirty="0" smtClean="0">
                <a:latin typeface="Verdana"/>
                <a:cs typeface="Verdana"/>
              </a:rPr>
              <a:t>ll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0" dirty="0" smtClean="0">
                <a:latin typeface="Verdana"/>
                <a:cs typeface="Verdana"/>
              </a:rPr>
              <a:t>g</a:t>
            </a:r>
            <a:r>
              <a:rPr sz="950" spc="10" dirty="0" smtClean="0">
                <a:latin typeface="Verdana"/>
                <a:cs typeface="Verdana"/>
              </a:rPr>
              <a:t>e</a:t>
            </a:r>
            <a:r>
              <a:rPr sz="950" spc="55" dirty="0" smtClean="0">
                <a:latin typeface="Verdana"/>
                <a:cs typeface="Verdana"/>
              </a:rPr>
              <a:t> 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70" dirty="0" smtClean="0">
                <a:latin typeface="Verdana"/>
                <a:cs typeface="Verdana"/>
              </a:rPr>
              <a:t>t</a:t>
            </a:r>
            <a:r>
              <a:rPr sz="950" spc="-10" dirty="0" smtClean="0">
                <a:latin typeface="Verdana"/>
                <a:cs typeface="Verdana"/>
              </a:rPr>
              <a:t>u</a:t>
            </a:r>
            <a:r>
              <a:rPr sz="950" spc="0" dirty="0" smtClean="0">
                <a:latin typeface="Verdana"/>
                <a:cs typeface="Verdana"/>
              </a:rPr>
              <a:t>d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-10" dirty="0" smtClean="0">
                <a:latin typeface="Verdana"/>
                <a:cs typeface="Verdana"/>
              </a:rPr>
              <a:t>n</a:t>
            </a:r>
            <a:r>
              <a:rPr sz="950" spc="70" dirty="0" smtClean="0">
                <a:latin typeface="Verdana"/>
                <a:cs typeface="Verdana"/>
              </a:rPr>
              <a:t>t</a:t>
            </a:r>
            <a:r>
              <a:rPr sz="950" spc="20" dirty="0" smtClean="0">
                <a:latin typeface="Verdana"/>
                <a:cs typeface="Verdana"/>
              </a:rPr>
              <a:t>s.</a:t>
            </a:r>
            <a:r>
              <a:rPr sz="950" spc="5" dirty="0" smtClean="0">
                <a:latin typeface="Verdana"/>
                <a:cs typeface="Verdana"/>
              </a:rPr>
              <a:t>)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943350" y="2258695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42%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762371" y="2258695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46%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509509" y="2258695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12%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442338" y="3027679"/>
            <a:ext cx="2000885" cy="4349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30" dirty="0" smtClean="0">
                <a:latin typeface="Verdana"/>
                <a:cs typeface="Verdana"/>
              </a:rPr>
              <a:t>L</a:t>
            </a:r>
            <a:r>
              <a:rPr sz="1800" spc="-35" dirty="0" smtClean="0">
                <a:latin typeface="Verdana"/>
                <a:cs typeface="Verdana"/>
              </a:rPr>
              <a:t>A</a:t>
            </a:r>
            <a:r>
              <a:rPr sz="1800" spc="10" dirty="0" smtClean="0">
                <a:latin typeface="Verdana"/>
                <a:cs typeface="Verdana"/>
              </a:rPr>
              <a:t>CC</a:t>
            </a:r>
            <a:r>
              <a:rPr sz="1800" spc="0" dirty="0" smtClean="0">
                <a:latin typeface="Verdana"/>
                <a:cs typeface="Verdana"/>
              </a:rPr>
              <a:t>D HO</a:t>
            </a:r>
            <a:r>
              <a:rPr sz="1800" spc="-40" dirty="0" smtClean="0">
                <a:latin typeface="Verdana"/>
                <a:cs typeface="Verdana"/>
              </a:rPr>
              <a:t>P</a:t>
            </a:r>
            <a:r>
              <a:rPr sz="1800" spc="0" dirty="0" smtClean="0">
                <a:latin typeface="Verdana"/>
                <a:cs typeface="Verdana"/>
              </a:rPr>
              <a:t>E</a:t>
            </a:r>
            <a:r>
              <a:rPr sz="1800" spc="20" dirty="0" smtClean="0">
                <a:latin typeface="Verdana"/>
                <a:cs typeface="Verdana"/>
              </a:rPr>
              <a:t> </a:t>
            </a:r>
            <a:r>
              <a:rPr sz="1800" spc="-30" dirty="0" smtClean="0">
                <a:latin typeface="Verdana"/>
                <a:cs typeface="Verdana"/>
              </a:rPr>
              <a:t>L</a:t>
            </a:r>
            <a:r>
              <a:rPr sz="1800" spc="-35" dirty="0" smtClean="0">
                <a:latin typeface="Verdana"/>
                <a:cs typeface="Verdana"/>
              </a:rPr>
              <a:t>a</a:t>
            </a:r>
            <a:r>
              <a:rPr sz="1800" spc="0" dirty="0" smtClean="0">
                <a:latin typeface="Verdana"/>
                <a:cs typeface="Verdana"/>
              </a:rPr>
              <a:t>b</a:t>
            </a:r>
            <a:endParaRPr sz="1800">
              <a:latin typeface="Verdana"/>
              <a:cs typeface="Verdana"/>
            </a:endParaRPr>
          </a:p>
          <a:p>
            <a:pPr marL="832485">
              <a:lnSpc>
                <a:spcPct val="100000"/>
              </a:lnSpc>
              <a:spcBef>
                <a:spcPts val="40"/>
              </a:spcBef>
            </a:pPr>
            <a:r>
              <a:rPr sz="950" spc="10" dirty="0" smtClean="0">
                <a:latin typeface="Verdana"/>
                <a:cs typeface="Verdana"/>
              </a:rPr>
              <a:t>(</a:t>
            </a:r>
            <a:r>
              <a:rPr sz="950" spc="-10" dirty="0" smtClean="0">
                <a:latin typeface="Verdana"/>
                <a:cs typeface="Verdana"/>
              </a:rPr>
              <a:t>5</a:t>
            </a:r>
            <a:r>
              <a:rPr sz="950" spc="25" dirty="0" smtClean="0">
                <a:latin typeface="Verdana"/>
                <a:cs typeface="Verdana"/>
              </a:rPr>
              <a:t>,</a:t>
            </a:r>
            <a:r>
              <a:rPr sz="950" spc="-10" dirty="0" smtClean="0">
                <a:latin typeface="Verdana"/>
                <a:cs typeface="Verdana"/>
              </a:rPr>
              <a:t>92</a:t>
            </a:r>
            <a:r>
              <a:rPr sz="950" spc="10" dirty="0" smtClean="0">
                <a:latin typeface="Verdana"/>
                <a:cs typeface="Verdana"/>
              </a:rPr>
              <a:t>5</a:t>
            </a:r>
            <a:r>
              <a:rPr sz="950" spc="95" dirty="0" smtClean="0">
                <a:latin typeface="Verdana"/>
                <a:cs typeface="Verdana"/>
              </a:rPr>
              <a:t> </a:t>
            </a:r>
            <a:r>
              <a:rPr sz="950" spc="-35" dirty="0" smtClean="0">
                <a:latin typeface="Verdana"/>
                <a:cs typeface="Verdana"/>
              </a:rPr>
              <a:t>r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0" dirty="0" smtClean="0">
                <a:latin typeface="Verdana"/>
                <a:cs typeface="Verdana"/>
              </a:rPr>
              <a:t>p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10" dirty="0" smtClean="0">
                <a:latin typeface="Verdana"/>
                <a:cs typeface="Verdana"/>
              </a:rPr>
              <a:t>n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20" dirty="0" smtClean="0">
                <a:latin typeface="Verdana"/>
                <a:cs typeface="Verdana"/>
              </a:rPr>
              <a:t>s</a:t>
            </a:r>
            <a:r>
              <a:rPr sz="950" spc="5" dirty="0" smtClean="0">
                <a:latin typeface="Verdana"/>
                <a:cs typeface="Verdana"/>
              </a:rPr>
              <a:t>)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43350" y="3058160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68%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762371" y="3058160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55%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509509" y="3058160"/>
            <a:ext cx="855344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15" dirty="0" smtClean="0">
                <a:latin typeface="Verdana"/>
                <a:cs typeface="Verdana"/>
              </a:rPr>
              <a:t>19%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386329" y="3827145"/>
            <a:ext cx="1052830" cy="4349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1275">
              <a:lnSpc>
                <a:spcPct val="100000"/>
              </a:lnSpc>
            </a:pPr>
            <a:r>
              <a:rPr sz="1800" spc="-20" dirty="0" smtClean="0">
                <a:latin typeface="Verdana"/>
                <a:cs typeface="Verdana"/>
              </a:rPr>
              <a:t>M</a:t>
            </a:r>
            <a:r>
              <a:rPr sz="1800" spc="-40" dirty="0" smtClean="0">
                <a:latin typeface="Verdana"/>
                <a:cs typeface="Verdana"/>
              </a:rPr>
              <a:t>t</a:t>
            </a:r>
            <a:r>
              <a:rPr sz="1800" spc="0" dirty="0" smtClean="0">
                <a:latin typeface="Verdana"/>
                <a:cs typeface="Verdana"/>
              </a:rPr>
              <a:t>.</a:t>
            </a:r>
            <a:r>
              <a:rPr sz="1800" spc="55" dirty="0" smtClean="0">
                <a:latin typeface="Verdana"/>
                <a:cs typeface="Verdana"/>
              </a:rPr>
              <a:t> </a:t>
            </a:r>
            <a:r>
              <a:rPr sz="1800" spc="-35" dirty="0" smtClean="0">
                <a:latin typeface="Verdana"/>
                <a:cs typeface="Verdana"/>
              </a:rPr>
              <a:t>SA</a:t>
            </a:r>
            <a:r>
              <a:rPr sz="1800" spc="0" dirty="0" smtClean="0">
                <a:latin typeface="Verdana"/>
                <a:cs typeface="Verdana"/>
              </a:rPr>
              <a:t>C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950" spc="5" dirty="0" smtClean="0">
                <a:latin typeface="Verdana"/>
                <a:cs typeface="Verdana"/>
              </a:rPr>
              <a:t>(</a:t>
            </a:r>
            <a:r>
              <a:rPr sz="950" spc="-15" dirty="0" smtClean="0">
                <a:latin typeface="Verdana"/>
                <a:cs typeface="Verdana"/>
              </a:rPr>
              <a:t>55</a:t>
            </a:r>
            <a:r>
              <a:rPr sz="950" spc="10" dirty="0" smtClean="0">
                <a:latin typeface="Verdana"/>
                <a:cs typeface="Verdana"/>
              </a:rPr>
              <a:t>2</a:t>
            </a:r>
            <a:r>
              <a:rPr sz="950" spc="90" dirty="0" smtClean="0">
                <a:latin typeface="Verdana"/>
                <a:cs typeface="Verdana"/>
              </a:rPr>
              <a:t> </a:t>
            </a:r>
            <a:r>
              <a:rPr sz="950" spc="-40" dirty="0" smtClean="0">
                <a:latin typeface="Verdana"/>
                <a:cs typeface="Verdana"/>
              </a:rPr>
              <a:t>r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15" dirty="0" smtClean="0">
                <a:latin typeface="Verdana"/>
                <a:cs typeface="Verdana"/>
              </a:rPr>
              <a:t>s</a:t>
            </a:r>
            <a:r>
              <a:rPr sz="950" spc="0" dirty="0" smtClean="0">
                <a:latin typeface="Verdana"/>
                <a:cs typeface="Verdana"/>
              </a:rPr>
              <a:t>p</a:t>
            </a:r>
            <a:r>
              <a:rPr sz="950" spc="15" dirty="0" smtClean="0">
                <a:latin typeface="Verdana"/>
                <a:cs typeface="Verdana"/>
              </a:rPr>
              <a:t>o</a:t>
            </a:r>
            <a:r>
              <a:rPr sz="950" spc="-10" dirty="0" smtClean="0">
                <a:latin typeface="Verdana"/>
                <a:cs typeface="Verdana"/>
              </a:rPr>
              <a:t>n</a:t>
            </a:r>
            <a:r>
              <a:rPr sz="950" spc="15" dirty="0" smtClean="0">
                <a:latin typeface="Verdana"/>
                <a:cs typeface="Verdana"/>
              </a:rPr>
              <a:t>s</a:t>
            </a:r>
            <a:r>
              <a:rPr sz="950" spc="25" dirty="0" smtClean="0">
                <a:latin typeface="Verdana"/>
                <a:cs typeface="Verdana"/>
              </a:rPr>
              <a:t>e</a:t>
            </a:r>
            <a:r>
              <a:rPr sz="950" spc="15" dirty="0" smtClean="0">
                <a:latin typeface="Verdana"/>
                <a:cs typeface="Verdana"/>
              </a:rPr>
              <a:t>s</a:t>
            </a:r>
            <a:r>
              <a:rPr sz="950" spc="5" dirty="0" smtClean="0">
                <a:latin typeface="Verdana"/>
                <a:cs typeface="Verdana"/>
              </a:rPr>
              <a:t>)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43350" y="3857942"/>
            <a:ext cx="4421505" cy="37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2136140" algn="l"/>
                <a:tab pos="3578225" algn="l"/>
              </a:tabLst>
            </a:pPr>
            <a:r>
              <a:rPr sz="2400" b="1" spc="15" dirty="0" smtClean="0">
                <a:latin typeface="Verdana"/>
                <a:cs typeface="Verdana"/>
              </a:rPr>
              <a:t>30</a:t>
            </a:r>
            <a:r>
              <a:rPr sz="2400" b="1" spc="0" dirty="0" smtClean="0">
                <a:latin typeface="Verdana"/>
                <a:cs typeface="Verdana"/>
              </a:rPr>
              <a:t>%	*	</a:t>
            </a:r>
            <a:r>
              <a:rPr sz="2400" b="1" spc="15" dirty="0" smtClean="0">
                <a:latin typeface="Verdana"/>
                <a:cs typeface="Verdana"/>
              </a:rPr>
              <a:t>18%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36976" y="4694872"/>
            <a:ext cx="5449570" cy="191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latin typeface="Verdana"/>
                <a:cs typeface="Verdana"/>
              </a:rPr>
              <a:t>*</a:t>
            </a:r>
            <a:r>
              <a:rPr sz="1200" spc="0" dirty="0" smtClean="0">
                <a:latin typeface="Verdana"/>
                <a:cs typeface="Verdana"/>
              </a:rPr>
              <a:t>H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-15" dirty="0" smtClean="0">
                <a:latin typeface="Verdana"/>
                <a:cs typeface="Verdana"/>
              </a:rPr>
              <a:t>u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40" dirty="0" smtClean="0">
                <a:latin typeface="Verdana"/>
                <a:cs typeface="Verdana"/>
              </a:rPr>
              <a:t>i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0" dirty="0" smtClean="0">
                <a:latin typeface="Verdana"/>
                <a:cs typeface="Verdana"/>
              </a:rPr>
              <a:t>g</a:t>
            </a:r>
            <a:r>
              <a:rPr sz="1200" spc="-125" dirty="0" smtClean="0">
                <a:latin typeface="Verdana"/>
                <a:cs typeface="Verdana"/>
              </a:rPr>
              <a:t> </a:t>
            </a:r>
            <a:r>
              <a:rPr sz="1200" spc="40" dirty="0" smtClean="0">
                <a:latin typeface="Verdana"/>
                <a:cs typeface="Verdana"/>
              </a:rPr>
              <a:t>i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-30" dirty="0" smtClean="0">
                <a:latin typeface="Verdana"/>
                <a:cs typeface="Verdana"/>
              </a:rPr>
              <a:t>c</a:t>
            </a:r>
            <a:r>
              <a:rPr sz="1200" spc="-15" dirty="0" smtClean="0">
                <a:latin typeface="Verdana"/>
                <a:cs typeface="Verdana"/>
              </a:rPr>
              <a:t>u</a:t>
            </a:r>
            <a:r>
              <a:rPr sz="1200" spc="-65" dirty="0" smtClean="0">
                <a:latin typeface="Verdana"/>
                <a:cs typeface="Verdana"/>
              </a:rPr>
              <a:t>r</a:t>
            </a:r>
            <a:r>
              <a:rPr sz="1200" spc="40" dirty="0" smtClean="0">
                <a:latin typeface="Verdana"/>
                <a:cs typeface="Verdana"/>
              </a:rPr>
              <a:t>i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0" dirty="0" smtClean="0">
                <a:latin typeface="Verdana"/>
                <a:cs typeface="Verdana"/>
              </a:rPr>
              <a:t>y</a:t>
            </a:r>
            <a:r>
              <a:rPr sz="1200" spc="-85" dirty="0" smtClean="0">
                <a:latin typeface="Verdana"/>
                <a:cs typeface="Verdana"/>
              </a:rPr>
              <a:t> </a:t>
            </a:r>
            <a:r>
              <a:rPr sz="1200" spc="-10" dirty="0" smtClean="0">
                <a:latin typeface="Verdana"/>
                <a:cs typeface="Verdana"/>
              </a:rPr>
              <a:t>w</a:t>
            </a:r>
            <a:r>
              <a:rPr sz="1200" spc="25" dirty="0" smtClean="0">
                <a:latin typeface="Verdana"/>
                <a:cs typeface="Verdana"/>
              </a:rPr>
              <a:t>a</a:t>
            </a:r>
            <a:r>
              <a:rPr sz="1200" spc="0" dirty="0" smtClean="0">
                <a:latin typeface="Verdana"/>
                <a:cs typeface="Verdana"/>
              </a:rPr>
              <a:t>s</a:t>
            </a:r>
            <a:r>
              <a:rPr sz="1200" spc="-5" dirty="0" smtClean="0">
                <a:latin typeface="Verdana"/>
                <a:cs typeface="Verdana"/>
              </a:rPr>
              <a:t> 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0" dirty="0" smtClean="0">
                <a:latin typeface="Verdana"/>
                <a:cs typeface="Verdana"/>
              </a:rPr>
              <a:t>t </a:t>
            </a:r>
            <a:r>
              <a:rPr sz="1200" spc="25" dirty="0" smtClean="0">
                <a:latin typeface="Verdana"/>
                <a:cs typeface="Verdana"/>
              </a:rPr>
              <a:t>a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-40" dirty="0" smtClean="0">
                <a:latin typeface="Verdana"/>
                <a:cs typeface="Verdana"/>
              </a:rPr>
              <a:t>k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0" dirty="0" smtClean="0">
                <a:latin typeface="Verdana"/>
                <a:cs typeface="Verdana"/>
              </a:rPr>
              <a:t>d</a:t>
            </a:r>
            <a:r>
              <a:rPr sz="1200" spc="-125" dirty="0" smtClean="0">
                <a:latin typeface="Verdana"/>
                <a:cs typeface="Verdana"/>
              </a:rPr>
              <a:t> 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0" dirty="0" smtClean="0">
                <a:latin typeface="Verdana"/>
                <a:cs typeface="Verdana"/>
              </a:rPr>
              <a:t>f</a:t>
            </a:r>
            <a:r>
              <a:rPr sz="1200" spc="-25" dirty="0" smtClean="0">
                <a:latin typeface="Verdana"/>
                <a:cs typeface="Verdana"/>
              </a:rPr>
              <a:t> 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-15" dirty="0" smtClean="0">
                <a:latin typeface="Verdana"/>
                <a:cs typeface="Verdana"/>
              </a:rPr>
              <a:t>u</a:t>
            </a:r>
            <a:r>
              <a:rPr sz="1200" spc="0" dirty="0" smtClean="0">
                <a:latin typeface="Verdana"/>
                <a:cs typeface="Verdana"/>
              </a:rPr>
              <a:t>d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-15" dirty="0" smtClean="0">
                <a:latin typeface="Verdana"/>
                <a:cs typeface="Verdana"/>
              </a:rPr>
              <a:t>n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0" dirty="0" smtClean="0">
                <a:latin typeface="Verdana"/>
                <a:cs typeface="Verdana"/>
              </a:rPr>
              <a:t>s</a:t>
            </a:r>
            <a:r>
              <a:rPr sz="1200" spc="-80" dirty="0" smtClean="0">
                <a:latin typeface="Verdana"/>
                <a:cs typeface="Verdana"/>
              </a:rPr>
              <a:t> </a:t>
            </a:r>
            <a:r>
              <a:rPr sz="1200" spc="25" dirty="0" smtClean="0">
                <a:latin typeface="Verdana"/>
                <a:cs typeface="Verdana"/>
              </a:rPr>
              <a:t>f</a:t>
            </a:r>
            <a:r>
              <a:rPr sz="1200" spc="15" dirty="0" smtClean="0">
                <a:latin typeface="Verdana"/>
                <a:cs typeface="Verdana"/>
              </a:rPr>
              <a:t>o</a:t>
            </a:r>
            <a:r>
              <a:rPr sz="1200" spc="0" dirty="0" smtClean="0">
                <a:latin typeface="Verdana"/>
                <a:cs typeface="Verdana"/>
              </a:rPr>
              <a:t>r</a:t>
            </a:r>
            <a:r>
              <a:rPr sz="1200" spc="-114" dirty="0" smtClean="0">
                <a:latin typeface="Verdana"/>
                <a:cs typeface="Verdana"/>
              </a:rPr>
              <a:t> 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-15" dirty="0" smtClean="0">
                <a:latin typeface="Verdana"/>
                <a:cs typeface="Verdana"/>
              </a:rPr>
              <a:t>h</a:t>
            </a:r>
            <a:r>
              <a:rPr sz="1200" spc="0" dirty="0" smtClean="0">
                <a:latin typeface="Verdana"/>
                <a:cs typeface="Verdana"/>
              </a:rPr>
              <a:t>e</a:t>
            </a:r>
            <a:r>
              <a:rPr sz="1200" spc="-15" dirty="0" smtClean="0">
                <a:latin typeface="Verdana"/>
                <a:cs typeface="Verdana"/>
              </a:rPr>
              <a:t> </a:t>
            </a:r>
            <a:r>
              <a:rPr sz="1200" spc="-40" dirty="0" smtClean="0">
                <a:latin typeface="Verdana"/>
                <a:cs typeface="Verdana"/>
              </a:rPr>
              <a:t>M</a:t>
            </a:r>
            <a:r>
              <a:rPr sz="1200" spc="50" dirty="0" smtClean="0">
                <a:latin typeface="Verdana"/>
                <a:cs typeface="Verdana"/>
              </a:rPr>
              <a:t>t</a:t>
            </a:r>
            <a:r>
              <a:rPr sz="1200" spc="0" dirty="0" smtClean="0">
                <a:latin typeface="Verdana"/>
                <a:cs typeface="Verdana"/>
              </a:rPr>
              <a:t>.</a:t>
            </a:r>
            <a:r>
              <a:rPr sz="1200" spc="-40" dirty="0" smtClean="0">
                <a:latin typeface="Verdana"/>
                <a:cs typeface="Verdana"/>
              </a:rPr>
              <a:t> </a:t>
            </a:r>
            <a:r>
              <a:rPr sz="1200" spc="-75" dirty="0" smtClean="0">
                <a:latin typeface="Verdana"/>
                <a:cs typeface="Verdana"/>
              </a:rPr>
              <a:t>S</a:t>
            </a:r>
            <a:r>
              <a:rPr sz="1200" spc="0" dirty="0" smtClean="0">
                <a:latin typeface="Verdana"/>
                <a:cs typeface="Verdana"/>
              </a:rPr>
              <a:t>AC</a:t>
            </a:r>
            <a:r>
              <a:rPr sz="1200" spc="90" dirty="0" smtClean="0">
                <a:latin typeface="Verdana"/>
                <a:cs typeface="Verdana"/>
              </a:rPr>
              <a:t> </a:t>
            </a:r>
            <a:r>
              <a:rPr sz="1200" spc="45" dirty="0" smtClean="0">
                <a:latin typeface="Verdana"/>
                <a:cs typeface="Verdana"/>
              </a:rPr>
              <a:t>s</a:t>
            </a:r>
            <a:r>
              <a:rPr sz="1200" spc="-15" dirty="0" smtClean="0">
                <a:latin typeface="Verdana"/>
                <a:cs typeface="Verdana"/>
              </a:rPr>
              <a:t>u</a:t>
            </a:r>
            <a:r>
              <a:rPr sz="1200" spc="-65" dirty="0" smtClean="0">
                <a:latin typeface="Verdana"/>
                <a:cs typeface="Verdana"/>
              </a:rPr>
              <a:t>r</a:t>
            </a:r>
            <a:r>
              <a:rPr sz="1200" spc="-40" dirty="0" smtClean="0">
                <a:latin typeface="Verdana"/>
                <a:cs typeface="Verdana"/>
              </a:rPr>
              <a:t>v</a:t>
            </a:r>
            <a:r>
              <a:rPr sz="1200" spc="30" dirty="0" smtClean="0">
                <a:latin typeface="Verdana"/>
                <a:cs typeface="Verdana"/>
              </a:rPr>
              <a:t>e</a:t>
            </a:r>
            <a:r>
              <a:rPr sz="1200" spc="-40" dirty="0" smtClean="0">
                <a:latin typeface="Verdana"/>
                <a:cs typeface="Verdana"/>
              </a:rPr>
              <a:t>y</a:t>
            </a:r>
            <a:r>
              <a:rPr sz="1200" spc="0" dirty="0" smtClean="0">
                <a:latin typeface="Verdana"/>
                <a:cs typeface="Verdana"/>
              </a:rPr>
              <a:t>.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499"/>
          </a:xfrm>
          <a:custGeom>
            <a:avLst/>
            <a:gdLst/>
            <a:ahLst/>
            <a:cxnLst/>
            <a:rect l="l" t="t" r="r" b="b"/>
            <a:pathLst>
              <a:path w="9144000" h="5143499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3999" cy="5143497"/>
          </a:xfrm>
          <a:custGeom>
            <a:avLst/>
            <a:gdLst/>
            <a:ahLst/>
            <a:cxnLst/>
            <a:rect l="l" t="t" r="r" b="b"/>
            <a:pathLst>
              <a:path w="9143999" h="5143497">
                <a:moveTo>
                  <a:pt x="1290239" y="0"/>
                </a:moveTo>
                <a:lnTo>
                  <a:pt x="0" y="0"/>
                </a:lnTo>
                <a:lnTo>
                  <a:pt x="0" y="5143497"/>
                </a:lnTo>
                <a:lnTo>
                  <a:pt x="1290254" y="5143497"/>
                </a:lnTo>
                <a:lnTo>
                  <a:pt x="1204785" y="5035796"/>
                </a:lnTo>
                <a:lnTo>
                  <a:pt x="1024886" y="4769485"/>
                </a:lnTo>
                <a:lnTo>
                  <a:pt x="865491" y="4489114"/>
                </a:lnTo>
                <a:lnTo>
                  <a:pt x="727673" y="4195756"/>
                </a:lnTo>
                <a:lnTo>
                  <a:pt x="612504" y="3890486"/>
                </a:lnTo>
                <a:lnTo>
                  <a:pt x="521060" y="3574376"/>
                </a:lnTo>
                <a:lnTo>
                  <a:pt x="454414" y="3248501"/>
                </a:lnTo>
                <a:lnTo>
                  <a:pt x="413639" y="2913934"/>
                </a:lnTo>
                <a:lnTo>
                  <a:pt x="399808" y="2571750"/>
                </a:lnTo>
                <a:lnTo>
                  <a:pt x="413639" y="2229558"/>
                </a:lnTo>
                <a:lnTo>
                  <a:pt x="454414" y="1894986"/>
                </a:lnTo>
                <a:lnTo>
                  <a:pt x="521060" y="1569106"/>
                </a:lnTo>
                <a:lnTo>
                  <a:pt x="612504" y="1252994"/>
                </a:lnTo>
                <a:lnTo>
                  <a:pt x="727673" y="947721"/>
                </a:lnTo>
                <a:lnTo>
                  <a:pt x="865491" y="654362"/>
                </a:lnTo>
                <a:lnTo>
                  <a:pt x="1024886" y="373991"/>
                </a:lnTo>
                <a:lnTo>
                  <a:pt x="1204785" y="107681"/>
                </a:lnTo>
                <a:lnTo>
                  <a:pt x="1290239" y="0"/>
                </a:lnTo>
                <a:close/>
              </a:path>
              <a:path w="9143999" h="5143497">
                <a:moveTo>
                  <a:pt x="9143999" y="0"/>
                </a:moveTo>
                <a:lnTo>
                  <a:pt x="7853768" y="0"/>
                </a:lnTo>
                <a:lnTo>
                  <a:pt x="7939223" y="107681"/>
                </a:lnTo>
                <a:lnTo>
                  <a:pt x="8119122" y="373991"/>
                </a:lnTo>
                <a:lnTo>
                  <a:pt x="8278518" y="654362"/>
                </a:lnTo>
                <a:lnTo>
                  <a:pt x="8416337" y="947721"/>
                </a:lnTo>
                <a:lnTo>
                  <a:pt x="8531506" y="1252994"/>
                </a:lnTo>
                <a:lnTo>
                  <a:pt x="8622951" y="1569106"/>
                </a:lnTo>
                <a:lnTo>
                  <a:pt x="8689598" y="1894986"/>
                </a:lnTo>
                <a:lnTo>
                  <a:pt x="8730373" y="2229558"/>
                </a:lnTo>
                <a:lnTo>
                  <a:pt x="8744204" y="2571750"/>
                </a:lnTo>
                <a:lnTo>
                  <a:pt x="8730373" y="2913934"/>
                </a:lnTo>
                <a:lnTo>
                  <a:pt x="8689598" y="3248501"/>
                </a:lnTo>
                <a:lnTo>
                  <a:pt x="8622951" y="3574376"/>
                </a:lnTo>
                <a:lnTo>
                  <a:pt x="8531506" y="3890486"/>
                </a:lnTo>
                <a:lnTo>
                  <a:pt x="8416337" y="4195756"/>
                </a:lnTo>
                <a:lnTo>
                  <a:pt x="8278518" y="4489114"/>
                </a:lnTo>
                <a:lnTo>
                  <a:pt x="8119122" y="4769485"/>
                </a:lnTo>
                <a:lnTo>
                  <a:pt x="7939223" y="5035796"/>
                </a:lnTo>
                <a:lnTo>
                  <a:pt x="7853753" y="5143497"/>
                </a:lnTo>
                <a:lnTo>
                  <a:pt x="9143999" y="5143497"/>
                </a:lnTo>
                <a:lnTo>
                  <a:pt x="9143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762" y="0"/>
            <a:ext cx="1006980" cy="2576449"/>
          </a:xfrm>
          <a:custGeom>
            <a:avLst/>
            <a:gdLst/>
            <a:ahLst/>
            <a:cxnLst/>
            <a:rect l="l" t="t" r="r" b="b"/>
            <a:pathLst>
              <a:path w="1006980" h="2576449">
                <a:moveTo>
                  <a:pt x="0" y="2576449"/>
                </a:moveTo>
                <a:lnTo>
                  <a:pt x="12630" y="2263979"/>
                </a:lnTo>
                <a:lnTo>
                  <a:pt x="49866" y="1958463"/>
                </a:lnTo>
                <a:lnTo>
                  <a:pt x="110729" y="1660884"/>
                </a:lnTo>
                <a:lnTo>
                  <a:pt x="194237" y="1372220"/>
                </a:lnTo>
                <a:lnTo>
                  <a:pt x="299410" y="1093454"/>
                </a:lnTo>
                <a:lnTo>
                  <a:pt x="425268" y="825565"/>
                </a:lnTo>
                <a:lnTo>
                  <a:pt x="570829" y="569534"/>
                </a:lnTo>
                <a:lnTo>
                  <a:pt x="735114" y="326342"/>
                </a:lnTo>
                <a:lnTo>
                  <a:pt x="917142" y="96969"/>
                </a:lnTo>
                <a:lnTo>
                  <a:pt x="100698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9830" y="0"/>
            <a:ext cx="1006996" cy="5143496"/>
          </a:xfrm>
          <a:custGeom>
            <a:avLst/>
            <a:gdLst/>
            <a:ahLst/>
            <a:cxnLst/>
            <a:rect l="l" t="t" r="r" b="b"/>
            <a:pathLst>
              <a:path w="1006996" h="5143496">
                <a:moveTo>
                  <a:pt x="0" y="0"/>
                </a:moveTo>
                <a:lnTo>
                  <a:pt x="89838" y="96969"/>
                </a:lnTo>
                <a:lnTo>
                  <a:pt x="271867" y="326342"/>
                </a:lnTo>
                <a:lnTo>
                  <a:pt x="436154" y="569534"/>
                </a:lnTo>
                <a:lnTo>
                  <a:pt x="581717" y="825565"/>
                </a:lnTo>
                <a:lnTo>
                  <a:pt x="707577" y="1093454"/>
                </a:lnTo>
                <a:lnTo>
                  <a:pt x="812753" y="1372220"/>
                </a:lnTo>
                <a:lnTo>
                  <a:pt x="896263" y="1660884"/>
                </a:lnTo>
                <a:lnTo>
                  <a:pt x="957127" y="1958463"/>
                </a:lnTo>
                <a:lnTo>
                  <a:pt x="994365" y="2263979"/>
                </a:lnTo>
                <a:lnTo>
                  <a:pt x="1006996" y="2576449"/>
                </a:lnTo>
                <a:lnTo>
                  <a:pt x="994365" y="2888936"/>
                </a:lnTo>
                <a:lnTo>
                  <a:pt x="957127" y="3194466"/>
                </a:lnTo>
                <a:lnTo>
                  <a:pt x="896263" y="3492058"/>
                </a:lnTo>
                <a:lnTo>
                  <a:pt x="812753" y="3780732"/>
                </a:lnTo>
                <a:lnTo>
                  <a:pt x="707577" y="4059507"/>
                </a:lnTo>
                <a:lnTo>
                  <a:pt x="581717" y="4327402"/>
                </a:lnTo>
                <a:lnTo>
                  <a:pt x="436154" y="4583438"/>
                </a:lnTo>
                <a:lnTo>
                  <a:pt x="271867" y="4826632"/>
                </a:lnTo>
                <a:lnTo>
                  <a:pt x="89838" y="5056006"/>
                </a:lnTo>
                <a:lnTo>
                  <a:pt x="8783" y="5143496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6762" y="2576448"/>
            <a:ext cx="998197" cy="2567047"/>
          </a:xfrm>
          <a:custGeom>
            <a:avLst/>
            <a:gdLst/>
            <a:ahLst/>
            <a:cxnLst/>
            <a:rect l="l" t="t" r="r" b="b"/>
            <a:pathLst>
              <a:path w="998197" h="2567047">
                <a:moveTo>
                  <a:pt x="998197" y="2567047"/>
                </a:moveTo>
                <a:lnTo>
                  <a:pt x="917142" y="2479557"/>
                </a:lnTo>
                <a:lnTo>
                  <a:pt x="735114" y="2250183"/>
                </a:lnTo>
                <a:lnTo>
                  <a:pt x="570829" y="2006989"/>
                </a:lnTo>
                <a:lnTo>
                  <a:pt x="425268" y="1750953"/>
                </a:lnTo>
                <a:lnTo>
                  <a:pt x="299410" y="1483058"/>
                </a:lnTo>
                <a:lnTo>
                  <a:pt x="194237" y="1204283"/>
                </a:lnTo>
                <a:lnTo>
                  <a:pt x="110729" y="915609"/>
                </a:lnTo>
                <a:lnTo>
                  <a:pt x="49866" y="618017"/>
                </a:lnTo>
                <a:lnTo>
                  <a:pt x="12630" y="312487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4912" y="0"/>
            <a:ext cx="1197981" cy="2576449"/>
          </a:xfrm>
          <a:custGeom>
            <a:avLst/>
            <a:gdLst/>
            <a:ahLst/>
            <a:cxnLst/>
            <a:rect l="l" t="t" r="r" b="b"/>
            <a:pathLst>
              <a:path w="1197981" h="2576449">
                <a:moveTo>
                  <a:pt x="0" y="2576449"/>
                </a:moveTo>
                <a:lnTo>
                  <a:pt x="11177" y="2299907"/>
                </a:lnTo>
                <a:lnTo>
                  <a:pt x="44130" y="2029522"/>
                </a:lnTo>
                <a:lnTo>
                  <a:pt x="97992" y="1766161"/>
                </a:lnTo>
                <a:lnTo>
                  <a:pt x="171895" y="1510691"/>
                </a:lnTo>
                <a:lnTo>
                  <a:pt x="264971" y="1263981"/>
                </a:lnTo>
                <a:lnTo>
                  <a:pt x="376353" y="1026898"/>
                </a:lnTo>
                <a:lnTo>
                  <a:pt x="505173" y="800311"/>
                </a:lnTo>
                <a:lnTo>
                  <a:pt x="650563" y="585086"/>
                </a:lnTo>
                <a:lnTo>
                  <a:pt x="811655" y="382093"/>
                </a:lnTo>
                <a:lnTo>
                  <a:pt x="987583" y="192198"/>
                </a:lnTo>
                <a:lnTo>
                  <a:pt x="1177479" y="16270"/>
                </a:lnTo>
                <a:lnTo>
                  <a:pt x="1197981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50679" y="0"/>
            <a:ext cx="1197996" cy="5143497"/>
          </a:xfrm>
          <a:custGeom>
            <a:avLst/>
            <a:gdLst/>
            <a:ahLst/>
            <a:cxnLst/>
            <a:rect l="l" t="t" r="r" b="b"/>
            <a:pathLst>
              <a:path w="1197996" h="5143497">
                <a:moveTo>
                  <a:pt x="0" y="0"/>
                </a:moveTo>
                <a:lnTo>
                  <a:pt x="210396" y="192198"/>
                </a:lnTo>
                <a:lnTo>
                  <a:pt x="386325" y="382093"/>
                </a:lnTo>
                <a:lnTo>
                  <a:pt x="547419" y="585086"/>
                </a:lnTo>
                <a:lnTo>
                  <a:pt x="692811" y="800311"/>
                </a:lnTo>
                <a:lnTo>
                  <a:pt x="821632" y="1026898"/>
                </a:lnTo>
                <a:lnTo>
                  <a:pt x="933017" y="1263981"/>
                </a:lnTo>
                <a:lnTo>
                  <a:pt x="1026095" y="1510691"/>
                </a:lnTo>
                <a:lnTo>
                  <a:pt x="1100000" y="1766161"/>
                </a:lnTo>
                <a:lnTo>
                  <a:pt x="1153864" y="2029522"/>
                </a:lnTo>
                <a:lnTo>
                  <a:pt x="1186818" y="2299907"/>
                </a:lnTo>
                <a:lnTo>
                  <a:pt x="1197996" y="2576449"/>
                </a:lnTo>
                <a:lnTo>
                  <a:pt x="1186818" y="2853002"/>
                </a:lnTo>
                <a:lnTo>
                  <a:pt x="1153864" y="3123399"/>
                </a:lnTo>
                <a:lnTo>
                  <a:pt x="1100000" y="3386769"/>
                </a:lnTo>
                <a:lnTo>
                  <a:pt x="1026095" y="3642247"/>
                </a:lnTo>
                <a:lnTo>
                  <a:pt x="933017" y="3888964"/>
                </a:lnTo>
                <a:lnTo>
                  <a:pt x="821632" y="4126052"/>
                </a:lnTo>
                <a:lnTo>
                  <a:pt x="692811" y="4352643"/>
                </a:lnTo>
                <a:lnTo>
                  <a:pt x="547419" y="4567871"/>
                </a:lnTo>
                <a:lnTo>
                  <a:pt x="386325" y="4770867"/>
                </a:lnTo>
                <a:lnTo>
                  <a:pt x="210396" y="4960764"/>
                </a:lnTo>
                <a:lnTo>
                  <a:pt x="20502" y="5136693"/>
                </a:lnTo>
                <a:lnTo>
                  <a:pt x="11928" y="5143497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04912" y="2576448"/>
            <a:ext cx="1186052" cy="2567048"/>
          </a:xfrm>
          <a:custGeom>
            <a:avLst/>
            <a:gdLst/>
            <a:ahLst/>
            <a:cxnLst/>
            <a:rect l="l" t="t" r="r" b="b"/>
            <a:pathLst>
              <a:path w="1186052" h="2567048">
                <a:moveTo>
                  <a:pt x="1186052" y="2567048"/>
                </a:moveTo>
                <a:lnTo>
                  <a:pt x="987583" y="2384315"/>
                </a:lnTo>
                <a:lnTo>
                  <a:pt x="811655" y="2194418"/>
                </a:lnTo>
                <a:lnTo>
                  <a:pt x="650563" y="1991422"/>
                </a:lnTo>
                <a:lnTo>
                  <a:pt x="505173" y="1776194"/>
                </a:lnTo>
                <a:lnTo>
                  <a:pt x="376353" y="1549603"/>
                </a:lnTo>
                <a:lnTo>
                  <a:pt x="264971" y="1312515"/>
                </a:lnTo>
                <a:lnTo>
                  <a:pt x="171895" y="1065798"/>
                </a:lnTo>
                <a:lnTo>
                  <a:pt x="97992" y="810320"/>
                </a:lnTo>
                <a:lnTo>
                  <a:pt x="44130" y="546950"/>
                </a:lnTo>
                <a:lnTo>
                  <a:pt x="11177" y="276553"/>
                </a:lnTo>
                <a:lnTo>
                  <a:pt x="0" y="0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71776" y="271525"/>
            <a:ext cx="4610100" cy="4610036"/>
          </a:xfrm>
          <a:custGeom>
            <a:avLst/>
            <a:gdLst/>
            <a:ahLst/>
            <a:cxnLst/>
            <a:rect l="l" t="t" r="r" b="b"/>
            <a:pathLst>
              <a:path w="4610100" h="4610036">
                <a:moveTo>
                  <a:pt x="0" y="2305050"/>
                </a:moveTo>
                <a:lnTo>
                  <a:pt x="7641" y="2115999"/>
                </a:lnTo>
                <a:lnTo>
                  <a:pt x="30169" y="1931157"/>
                </a:lnTo>
                <a:lnTo>
                  <a:pt x="66990" y="1751118"/>
                </a:lnTo>
                <a:lnTo>
                  <a:pt x="117512" y="1576474"/>
                </a:lnTo>
                <a:lnTo>
                  <a:pt x="181141" y="1407818"/>
                </a:lnTo>
                <a:lnTo>
                  <a:pt x="257284" y="1245745"/>
                </a:lnTo>
                <a:lnTo>
                  <a:pt x="345348" y="1090846"/>
                </a:lnTo>
                <a:lnTo>
                  <a:pt x="444739" y="943715"/>
                </a:lnTo>
                <a:lnTo>
                  <a:pt x="554865" y="804946"/>
                </a:lnTo>
                <a:lnTo>
                  <a:pt x="675132" y="675131"/>
                </a:lnTo>
                <a:lnTo>
                  <a:pt x="804946" y="554865"/>
                </a:lnTo>
                <a:lnTo>
                  <a:pt x="943715" y="444739"/>
                </a:lnTo>
                <a:lnTo>
                  <a:pt x="1090846" y="345348"/>
                </a:lnTo>
                <a:lnTo>
                  <a:pt x="1245745" y="257284"/>
                </a:lnTo>
                <a:lnTo>
                  <a:pt x="1407818" y="181141"/>
                </a:lnTo>
                <a:lnTo>
                  <a:pt x="1576474" y="117512"/>
                </a:lnTo>
                <a:lnTo>
                  <a:pt x="1751118" y="66990"/>
                </a:lnTo>
                <a:lnTo>
                  <a:pt x="1931157" y="30169"/>
                </a:lnTo>
                <a:lnTo>
                  <a:pt x="2115999" y="7641"/>
                </a:lnTo>
                <a:lnTo>
                  <a:pt x="2305050" y="0"/>
                </a:lnTo>
                <a:lnTo>
                  <a:pt x="2494083" y="7641"/>
                </a:lnTo>
                <a:lnTo>
                  <a:pt x="2678911" y="30169"/>
                </a:lnTo>
                <a:lnTo>
                  <a:pt x="2858940" y="66990"/>
                </a:lnTo>
                <a:lnTo>
                  <a:pt x="3033576" y="117512"/>
                </a:lnTo>
                <a:lnTo>
                  <a:pt x="3202227" y="181141"/>
                </a:lnTo>
                <a:lnTo>
                  <a:pt x="3364298" y="257284"/>
                </a:lnTo>
                <a:lnTo>
                  <a:pt x="3519197" y="345348"/>
                </a:lnTo>
                <a:lnTo>
                  <a:pt x="3666329" y="444739"/>
                </a:lnTo>
                <a:lnTo>
                  <a:pt x="3805101" y="554865"/>
                </a:lnTo>
                <a:lnTo>
                  <a:pt x="3934920" y="675132"/>
                </a:lnTo>
                <a:lnTo>
                  <a:pt x="4055192" y="804946"/>
                </a:lnTo>
                <a:lnTo>
                  <a:pt x="4165323" y="943715"/>
                </a:lnTo>
                <a:lnTo>
                  <a:pt x="4264721" y="1090846"/>
                </a:lnTo>
                <a:lnTo>
                  <a:pt x="4352791" y="1245745"/>
                </a:lnTo>
                <a:lnTo>
                  <a:pt x="4428940" y="1407818"/>
                </a:lnTo>
                <a:lnTo>
                  <a:pt x="4492575" y="1576474"/>
                </a:lnTo>
                <a:lnTo>
                  <a:pt x="4543102" y="1751118"/>
                </a:lnTo>
                <a:lnTo>
                  <a:pt x="4579927" y="1931157"/>
                </a:lnTo>
                <a:lnTo>
                  <a:pt x="4602457" y="2115999"/>
                </a:lnTo>
                <a:lnTo>
                  <a:pt x="4610100" y="2305050"/>
                </a:lnTo>
                <a:lnTo>
                  <a:pt x="4602457" y="2494082"/>
                </a:lnTo>
                <a:lnTo>
                  <a:pt x="4579927" y="2678909"/>
                </a:lnTo>
                <a:lnTo>
                  <a:pt x="4543102" y="2858936"/>
                </a:lnTo>
                <a:lnTo>
                  <a:pt x="4492575" y="3033570"/>
                </a:lnTo>
                <a:lnTo>
                  <a:pt x="4428940" y="3202217"/>
                </a:lnTo>
                <a:lnTo>
                  <a:pt x="4352791" y="3364285"/>
                </a:lnTo>
                <a:lnTo>
                  <a:pt x="4264721" y="3519179"/>
                </a:lnTo>
                <a:lnTo>
                  <a:pt x="4165323" y="3666307"/>
                </a:lnTo>
                <a:lnTo>
                  <a:pt x="4055192" y="3805074"/>
                </a:lnTo>
                <a:lnTo>
                  <a:pt x="3934920" y="3934888"/>
                </a:lnTo>
                <a:lnTo>
                  <a:pt x="3805101" y="4055155"/>
                </a:lnTo>
                <a:lnTo>
                  <a:pt x="3666329" y="4165282"/>
                </a:lnTo>
                <a:lnTo>
                  <a:pt x="3519197" y="4264675"/>
                </a:lnTo>
                <a:lnTo>
                  <a:pt x="3364298" y="4352741"/>
                </a:lnTo>
                <a:lnTo>
                  <a:pt x="3202227" y="4428886"/>
                </a:lnTo>
                <a:lnTo>
                  <a:pt x="3033576" y="4492518"/>
                </a:lnTo>
                <a:lnTo>
                  <a:pt x="2858940" y="4543042"/>
                </a:lnTo>
                <a:lnTo>
                  <a:pt x="2678911" y="4579865"/>
                </a:lnTo>
                <a:lnTo>
                  <a:pt x="2494083" y="4602394"/>
                </a:lnTo>
                <a:lnTo>
                  <a:pt x="2305050" y="4610036"/>
                </a:lnTo>
                <a:lnTo>
                  <a:pt x="2115999" y="4602394"/>
                </a:lnTo>
                <a:lnTo>
                  <a:pt x="1931157" y="4579865"/>
                </a:lnTo>
                <a:lnTo>
                  <a:pt x="1751118" y="4543042"/>
                </a:lnTo>
                <a:lnTo>
                  <a:pt x="1576474" y="4492518"/>
                </a:lnTo>
                <a:lnTo>
                  <a:pt x="1407818" y="4428886"/>
                </a:lnTo>
                <a:lnTo>
                  <a:pt x="1245745" y="4352741"/>
                </a:lnTo>
                <a:lnTo>
                  <a:pt x="1090846" y="4264675"/>
                </a:lnTo>
                <a:lnTo>
                  <a:pt x="943715" y="4165282"/>
                </a:lnTo>
                <a:lnTo>
                  <a:pt x="804946" y="4055155"/>
                </a:lnTo>
                <a:lnTo>
                  <a:pt x="675132" y="3934888"/>
                </a:lnTo>
                <a:lnTo>
                  <a:pt x="554865" y="3805074"/>
                </a:lnTo>
                <a:lnTo>
                  <a:pt x="444739" y="3666307"/>
                </a:lnTo>
                <a:lnTo>
                  <a:pt x="345348" y="3519179"/>
                </a:lnTo>
                <a:lnTo>
                  <a:pt x="257284" y="3364285"/>
                </a:lnTo>
                <a:lnTo>
                  <a:pt x="181141" y="3202217"/>
                </a:lnTo>
                <a:lnTo>
                  <a:pt x="117512" y="3033570"/>
                </a:lnTo>
                <a:lnTo>
                  <a:pt x="66990" y="2858936"/>
                </a:lnTo>
                <a:lnTo>
                  <a:pt x="30169" y="2678909"/>
                </a:lnTo>
                <a:lnTo>
                  <a:pt x="7641" y="2494082"/>
                </a:lnTo>
                <a:lnTo>
                  <a:pt x="0" y="2305050"/>
                </a:lnTo>
                <a:close/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1462" y="242887"/>
            <a:ext cx="8629650" cy="4762"/>
          </a:xfrm>
          <a:custGeom>
            <a:avLst/>
            <a:gdLst/>
            <a:ahLst/>
            <a:cxnLst/>
            <a:rect l="l" t="t" r="r" b="b"/>
            <a:pathLst>
              <a:path w="8629650" h="4762">
                <a:moveTo>
                  <a:pt x="0" y="4762"/>
                </a:moveTo>
                <a:lnTo>
                  <a:pt x="8629650" y="4762"/>
                </a:lnTo>
                <a:lnTo>
                  <a:pt x="8629650" y="0"/>
                </a:lnTo>
                <a:lnTo>
                  <a:pt x="0" y="0"/>
                </a:lnTo>
                <a:lnTo>
                  <a:pt x="0" y="4762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1462" y="1028700"/>
            <a:ext cx="8629650" cy="114300"/>
          </a:xfrm>
          <a:custGeom>
            <a:avLst/>
            <a:gdLst/>
            <a:ahLst/>
            <a:cxnLst/>
            <a:rect l="l" t="t" r="r" b="b"/>
            <a:pathLst>
              <a:path w="8629650" h="114300">
                <a:moveTo>
                  <a:pt x="0" y="114300"/>
                </a:moveTo>
                <a:lnTo>
                  <a:pt x="8629650" y="114300"/>
                </a:lnTo>
                <a:lnTo>
                  <a:pt x="862965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1462" y="1933575"/>
            <a:ext cx="8629650" cy="95250"/>
          </a:xfrm>
          <a:custGeom>
            <a:avLst/>
            <a:gdLst/>
            <a:ahLst/>
            <a:cxnLst/>
            <a:rect l="l" t="t" r="r" b="b"/>
            <a:pathLst>
              <a:path w="8629650" h="95250">
                <a:moveTo>
                  <a:pt x="0" y="95250"/>
                </a:moveTo>
                <a:lnTo>
                  <a:pt x="8629650" y="95250"/>
                </a:lnTo>
                <a:lnTo>
                  <a:pt x="8629650" y="0"/>
                </a:lnTo>
                <a:lnTo>
                  <a:pt x="0" y="0"/>
                </a:lnTo>
                <a:lnTo>
                  <a:pt x="0" y="95250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1462" y="2819400"/>
            <a:ext cx="8629650" cy="76200"/>
          </a:xfrm>
          <a:custGeom>
            <a:avLst/>
            <a:gdLst/>
            <a:ahLst/>
            <a:cxnLst/>
            <a:rect l="l" t="t" r="r" b="b"/>
            <a:pathLst>
              <a:path w="8629650" h="76200">
                <a:moveTo>
                  <a:pt x="0" y="76200"/>
                </a:moveTo>
                <a:lnTo>
                  <a:pt x="8629650" y="76200"/>
                </a:lnTo>
                <a:lnTo>
                  <a:pt x="8629650" y="0"/>
                </a:ln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1462" y="3686175"/>
            <a:ext cx="8629650" cy="114300"/>
          </a:xfrm>
          <a:custGeom>
            <a:avLst/>
            <a:gdLst/>
            <a:ahLst/>
            <a:cxnLst/>
            <a:rect l="l" t="t" r="r" b="b"/>
            <a:pathLst>
              <a:path w="8629650" h="114300">
                <a:moveTo>
                  <a:pt x="0" y="114300"/>
                </a:moveTo>
                <a:lnTo>
                  <a:pt x="8629650" y="114300"/>
                </a:lnTo>
                <a:lnTo>
                  <a:pt x="862965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1462" y="4591050"/>
            <a:ext cx="8629650" cy="14287"/>
          </a:xfrm>
          <a:custGeom>
            <a:avLst/>
            <a:gdLst/>
            <a:ahLst/>
            <a:cxnLst/>
            <a:rect l="l" t="t" r="r" b="b"/>
            <a:pathLst>
              <a:path w="8629650" h="14287">
                <a:moveTo>
                  <a:pt x="0" y="14287"/>
                </a:moveTo>
                <a:lnTo>
                  <a:pt x="8629650" y="14287"/>
                </a:lnTo>
                <a:lnTo>
                  <a:pt x="8629650" y="0"/>
                </a:lnTo>
                <a:lnTo>
                  <a:pt x="0" y="0"/>
                </a:lnTo>
                <a:lnTo>
                  <a:pt x="0" y="14287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1462" y="242887"/>
            <a:ext cx="8629650" cy="4362450"/>
          </a:xfrm>
          <a:custGeom>
            <a:avLst/>
            <a:gdLst/>
            <a:ahLst/>
            <a:cxnLst/>
            <a:rect l="l" t="t" r="r" b="b"/>
            <a:pathLst>
              <a:path w="8629650" h="4362450">
                <a:moveTo>
                  <a:pt x="0" y="4362450"/>
                </a:moveTo>
                <a:lnTo>
                  <a:pt x="8629650" y="4362450"/>
                </a:lnTo>
                <a:lnTo>
                  <a:pt x="8629650" y="0"/>
                </a:lnTo>
                <a:lnTo>
                  <a:pt x="0" y="0"/>
                </a:lnTo>
                <a:lnTo>
                  <a:pt x="0" y="4362450"/>
                </a:lnTo>
                <a:close/>
              </a:path>
            </a:pathLst>
          </a:custGeom>
          <a:ln w="9534">
            <a:solidFill>
              <a:srgbClr val="66666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4350" y="4619625"/>
            <a:ext cx="8629650" cy="523873"/>
          </a:xfrm>
          <a:custGeom>
            <a:avLst/>
            <a:gdLst/>
            <a:ahLst/>
            <a:cxnLst/>
            <a:rect l="l" t="t" r="r" b="b"/>
            <a:pathLst>
              <a:path w="8629650" h="523873">
                <a:moveTo>
                  <a:pt x="8629650" y="523873"/>
                </a:moveTo>
                <a:lnTo>
                  <a:pt x="8629650" y="0"/>
                </a:lnTo>
                <a:lnTo>
                  <a:pt x="0" y="0"/>
                </a:lnTo>
                <a:lnTo>
                  <a:pt x="0" y="523873"/>
                </a:lnTo>
                <a:lnTo>
                  <a:pt x="8629650" y="5238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7175" y="1143000"/>
            <a:ext cx="8648700" cy="790575"/>
          </a:xfrm>
          <a:custGeom>
            <a:avLst/>
            <a:gdLst/>
            <a:ahLst/>
            <a:cxnLst/>
            <a:rect l="l" t="t" r="r" b="b"/>
            <a:pathLst>
              <a:path w="8648700" h="790575">
                <a:moveTo>
                  <a:pt x="0" y="790575"/>
                </a:moveTo>
                <a:lnTo>
                  <a:pt x="8648700" y="790575"/>
                </a:lnTo>
                <a:lnTo>
                  <a:pt x="8648700" y="0"/>
                </a:lnTo>
                <a:lnTo>
                  <a:pt x="0" y="0"/>
                </a:lnTo>
                <a:lnTo>
                  <a:pt x="0" y="790575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7175" y="247650"/>
            <a:ext cx="8658225" cy="781050"/>
          </a:xfrm>
          <a:custGeom>
            <a:avLst/>
            <a:gdLst/>
            <a:ahLst/>
            <a:cxnLst/>
            <a:rect l="l" t="t" r="r" b="b"/>
            <a:pathLst>
              <a:path w="8658225" h="781050">
                <a:moveTo>
                  <a:pt x="0" y="781050"/>
                </a:moveTo>
                <a:lnTo>
                  <a:pt x="8658225" y="781050"/>
                </a:lnTo>
                <a:lnTo>
                  <a:pt x="8658225" y="0"/>
                </a:lnTo>
                <a:lnTo>
                  <a:pt x="0" y="0"/>
                </a:lnTo>
                <a:lnTo>
                  <a:pt x="0" y="78105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7175" y="2028825"/>
            <a:ext cx="8648700" cy="790575"/>
          </a:xfrm>
          <a:custGeom>
            <a:avLst/>
            <a:gdLst/>
            <a:ahLst/>
            <a:cxnLst/>
            <a:rect l="l" t="t" r="r" b="b"/>
            <a:pathLst>
              <a:path w="8648700" h="790575">
                <a:moveTo>
                  <a:pt x="0" y="790575"/>
                </a:moveTo>
                <a:lnTo>
                  <a:pt x="8648700" y="790575"/>
                </a:lnTo>
                <a:lnTo>
                  <a:pt x="8648700" y="0"/>
                </a:lnTo>
                <a:lnTo>
                  <a:pt x="0" y="0"/>
                </a:lnTo>
                <a:lnTo>
                  <a:pt x="0" y="790575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6700" y="2895600"/>
            <a:ext cx="8648700" cy="790575"/>
          </a:xfrm>
          <a:custGeom>
            <a:avLst/>
            <a:gdLst/>
            <a:ahLst/>
            <a:cxnLst/>
            <a:rect l="l" t="t" r="r" b="b"/>
            <a:pathLst>
              <a:path w="8648700" h="790575">
                <a:moveTo>
                  <a:pt x="0" y="790575"/>
                </a:moveTo>
                <a:lnTo>
                  <a:pt x="8648700" y="790575"/>
                </a:lnTo>
                <a:lnTo>
                  <a:pt x="8648700" y="0"/>
                </a:lnTo>
                <a:lnTo>
                  <a:pt x="0" y="0"/>
                </a:lnTo>
                <a:lnTo>
                  <a:pt x="0" y="790575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7175" y="3800475"/>
            <a:ext cx="8658225" cy="790575"/>
          </a:xfrm>
          <a:custGeom>
            <a:avLst/>
            <a:gdLst/>
            <a:ahLst/>
            <a:cxnLst/>
            <a:rect l="l" t="t" r="r" b="b"/>
            <a:pathLst>
              <a:path w="8658225" h="790575">
                <a:moveTo>
                  <a:pt x="0" y="790575"/>
                </a:moveTo>
                <a:lnTo>
                  <a:pt x="8658225" y="790575"/>
                </a:lnTo>
                <a:lnTo>
                  <a:pt x="8658225" y="0"/>
                </a:lnTo>
                <a:lnTo>
                  <a:pt x="0" y="0"/>
                </a:lnTo>
                <a:lnTo>
                  <a:pt x="0" y="790575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05484" y="1404365"/>
            <a:ext cx="8251190" cy="36645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481330" algn="ctr">
              <a:lnSpc>
                <a:spcPct val="100000"/>
              </a:lnSpc>
            </a:pPr>
            <a:r>
              <a:rPr sz="1800" spc="-20" dirty="0" smtClean="0">
                <a:solidFill>
                  <a:srgbClr val="F98824"/>
                </a:solidFill>
                <a:latin typeface="Verdana"/>
                <a:cs typeface="Verdana"/>
              </a:rPr>
              <a:t>21</a:t>
            </a:r>
            <a:r>
              <a:rPr sz="1800" spc="0" dirty="0" smtClean="0">
                <a:solidFill>
                  <a:srgbClr val="F98824"/>
                </a:solidFill>
                <a:latin typeface="Verdana"/>
                <a:cs typeface="Verdana"/>
              </a:rPr>
              <a:t>%</a:t>
            </a:r>
            <a:r>
              <a:rPr sz="1800" spc="5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800" spc="-6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un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9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1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R="471805" algn="ctr">
              <a:lnSpc>
                <a:spcPct val="100000"/>
              </a:lnSpc>
            </a:pPr>
            <a:r>
              <a:rPr sz="1800" spc="-25" dirty="0" smtClean="0">
                <a:solidFill>
                  <a:srgbClr val="F98824"/>
                </a:solidFill>
                <a:latin typeface="Verdana"/>
                <a:cs typeface="Verdana"/>
              </a:rPr>
              <a:t>33</a:t>
            </a:r>
            <a:r>
              <a:rPr sz="1800" spc="0" dirty="0" smtClean="0">
                <a:solidFill>
                  <a:srgbClr val="F98824"/>
                </a:solidFill>
                <a:latin typeface="Verdana"/>
                <a:cs typeface="Verdana"/>
              </a:rPr>
              <a:t>%</a:t>
            </a:r>
            <a:r>
              <a:rPr sz="1800" spc="4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4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ff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1800" spc="2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800" spc="4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9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5" dirty="0" smtClean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ge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650"/>
              </a:lnSpc>
              <a:spcBef>
                <a:spcPts val="32"/>
              </a:spcBef>
            </a:pPr>
            <a:endParaRPr sz="6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R="472440" algn="ctr">
              <a:lnSpc>
                <a:spcPct val="100000"/>
              </a:lnSpc>
            </a:pPr>
            <a:r>
              <a:rPr sz="1800" spc="-25" dirty="0" smtClean="0">
                <a:solidFill>
                  <a:srgbClr val="F98824"/>
                </a:solidFill>
                <a:latin typeface="Verdana"/>
                <a:cs typeface="Verdana"/>
              </a:rPr>
              <a:t>40</a:t>
            </a:r>
            <a:r>
              <a:rPr sz="1800" spc="0" dirty="0" smtClean="0">
                <a:solidFill>
                  <a:srgbClr val="F98824"/>
                </a:solidFill>
                <a:latin typeface="Verdana"/>
                <a:cs typeface="Verdana"/>
              </a:rPr>
              <a:t>%</a:t>
            </a:r>
            <a:r>
              <a:rPr sz="1800" spc="5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 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-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800" spc="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1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 li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114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900"/>
              </a:lnSpc>
              <a:spcBef>
                <a:spcPts val="49"/>
              </a:spcBef>
            </a:pPr>
            <a:endParaRPr sz="9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0" marR="479425" algn="ctr">
              <a:lnSpc>
                <a:spcPct val="100000"/>
              </a:lnSpc>
            </a:pPr>
            <a:r>
              <a:rPr sz="1800" spc="-25" dirty="0" smtClean="0">
                <a:solidFill>
                  <a:srgbClr val="F98824"/>
                </a:solidFill>
                <a:latin typeface="Verdana"/>
                <a:cs typeface="Verdana"/>
              </a:rPr>
              <a:t>58</a:t>
            </a:r>
            <a:r>
              <a:rPr sz="1800" spc="0" dirty="0" smtClean="0">
                <a:solidFill>
                  <a:srgbClr val="F98824"/>
                </a:solidFill>
                <a:latin typeface="Verdana"/>
                <a:cs typeface="Verdana"/>
              </a:rPr>
              <a:t>%</a:t>
            </a:r>
            <a:r>
              <a:rPr sz="1800" spc="4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7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1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ff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229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800" spc="-4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5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endParaRPr sz="18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100"/>
              </a:lnSpc>
              <a:spcBef>
                <a:spcPts val="15"/>
              </a:spcBef>
            </a:pPr>
            <a:endParaRPr sz="1100"/>
          </a:p>
          <a:p>
            <a:pPr marL="12700">
              <a:lnSpc>
                <a:spcPct val="100000"/>
              </a:lnSpc>
            </a:pPr>
            <a:r>
              <a:rPr sz="2150" b="1" spc="15" dirty="0" smtClean="0">
                <a:solidFill>
                  <a:srgbClr val="434343"/>
                </a:solidFill>
                <a:latin typeface="Verdana"/>
                <a:cs typeface="Verdana"/>
              </a:rPr>
              <a:t>Co</a:t>
            </a:r>
            <a:r>
              <a:rPr sz="2150" b="1" spc="40" dirty="0" smtClean="0">
                <a:solidFill>
                  <a:srgbClr val="434343"/>
                </a:solidFill>
                <a:latin typeface="Verdana"/>
                <a:cs typeface="Verdana"/>
              </a:rPr>
              <a:t>mm</a:t>
            </a:r>
            <a:r>
              <a:rPr sz="2150" b="1" spc="15" dirty="0" smtClean="0">
                <a:solidFill>
                  <a:srgbClr val="434343"/>
                </a:solidFill>
                <a:latin typeface="Verdana"/>
                <a:cs typeface="Verdana"/>
              </a:rPr>
              <a:t>on</a:t>
            </a:r>
            <a:r>
              <a:rPr sz="2150" b="1" spc="3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1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2150" b="1" spc="-2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2150" b="1" spc="35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2150" b="1" spc="-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2150" b="1" spc="1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2150" b="1" spc="15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2150" b="1" spc="5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r>
              <a:rPr sz="2150" b="1" spc="7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2150" b="1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2150" b="1" spc="40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2150" b="1" spc="10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2150" b="1" spc="-5" dirty="0" smtClean="0">
                <a:solidFill>
                  <a:srgbClr val="434343"/>
                </a:solidFill>
                <a:latin typeface="Verdana"/>
                <a:cs typeface="Verdana"/>
              </a:rPr>
              <a:t>ss</a:t>
            </a:r>
            <a:r>
              <a:rPr sz="2150" b="1" spc="35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2150" b="1" spc="-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2150" b="1" spc="1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2150" b="1" spc="2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25" dirty="0" smtClean="0">
                <a:solidFill>
                  <a:srgbClr val="434343"/>
                </a:solidFill>
                <a:latin typeface="Verdana"/>
                <a:cs typeface="Verdana"/>
              </a:rPr>
              <a:t>(</a:t>
            </a:r>
            <a:r>
              <a:rPr sz="2150" b="1" spc="-1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2150" b="1" spc="3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2150" b="1" spc="-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2150" b="1" spc="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2150" b="1" spc="10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-30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2150" b="1" spc="-2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2150" b="1" spc="-5" dirty="0" smtClean="0">
                <a:solidFill>
                  <a:srgbClr val="434343"/>
                </a:solidFill>
                <a:latin typeface="Verdana"/>
                <a:cs typeface="Verdana"/>
              </a:rPr>
              <a:t>b</a:t>
            </a:r>
            <a:r>
              <a:rPr sz="2150" b="1" spc="5" dirty="0" smtClean="0">
                <a:solidFill>
                  <a:srgbClr val="434343"/>
                </a:solidFill>
                <a:latin typeface="Verdana"/>
                <a:cs typeface="Verdana"/>
              </a:rPr>
              <a:t>,</a:t>
            </a:r>
            <a:r>
              <a:rPr sz="2150" b="1" spc="13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2150" b="1" spc="40" dirty="0" smtClean="0">
                <a:solidFill>
                  <a:srgbClr val="434343"/>
                </a:solidFill>
                <a:latin typeface="Verdana"/>
                <a:cs typeface="Verdana"/>
              </a:rPr>
              <a:t>2018</a:t>
            </a:r>
            <a:r>
              <a:rPr sz="2150" b="1" spc="10" dirty="0" smtClean="0">
                <a:solidFill>
                  <a:srgbClr val="434343"/>
                </a:solidFill>
                <a:latin typeface="Verdana"/>
                <a:cs typeface="Verdana"/>
              </a:rPr>
              <a:t>)</a:t>
            </a:r>
            <a:endParaRPr sz="215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09875" y="501396"/>
            <a:ext cx="3561715" cy="2813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25" dirty="0" smtClean="0">
                <a:solidFill>
                  <a:srgbClr val="F98824"/>
                </a:solidFill>
                <a:latin typeface="Verdana"/>
                <a:cs typeface="Verdana"/>
              </a:rPr>
              <a:t>6</a:t>
            </a:r>
            <a:r>
              <a:rPr sz="1800" spc="0" dirty="0" smtClean="0">
                <a:solidFill>
                  <a:srgbClr val="F98824"/>
                </a:solidFill>
                <a:latin typeface="Verdana"/>
                <a:cs typeface="Verdana"/>
              </a:rPr>
              <a:t>%</a:t>
            </a:r>
            <a:r>
              <a:rPr sz="1800" spc="5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800" spc="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-2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25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6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800" spc="1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4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800" spc="9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00" spc="-1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800" spc="3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800" spc="-3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800" spc="-2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38926" y="366775"/>
            <a:ext cx="3005074" cy="1476375"/>
          </a:xfrm>
          <a:custGeom>
            <a:avLst/>
            <a:gdLst/>
            <a:ahLst/>
            <a:cxnLst/>
            <a:rect l="l" t="t" r="r" b="b"/>
            <a:pathLst>
              <a:path w="3005074" h="1476375">
                <a:moveTo>
                  <a:pt x="0" y="1476375"/>
                </a:moveTo>
                <a:lnTo>
                  <a:pt x="4988" y="1355277"/>
                </a:lnTo>
                <a:lnTo>
                  <a:pt x="19695" y="1236878"/>
                </a:lnTo>
                <a:lnTo>
                  <a:pt x="43734" y="1121556"/>
                </a:lnTo>
                <a:lnTo>
                  <a:pt x="76718" y="1009692"/>
                </a:lnTo>
                <a:lnTo>
                  <a:pt x="118258" y="901666"/>
                </a:lnTo>
                <a:lnTo>
                  <a:pt x="167969" y="797857"/>
                </a:lnTo>
                <a:lnTo>
                  <a:pt x="225463" y="698644"/>
                </a:lnTo>
                <a:lnTo>
                  <a:pt x="290352" y="604409"/>
                </a:lnTo>
                <a:lnTo>
                  <a:pt x="362250" y="515530"/>
                </a:lnTo>
                <a:lnTo>
                  <a:pt x="440769" y="432387"/>
                </a:lnTo>
                <a:lnTo>
                  <a:pt x="525522" y="355360"/>
                </a:lnTo>
                <a:lnTo>
                  <a:pt x="616122" y="284829"/>
                </a:lnTo>
                <a:lnTo>
                  <a:pt x="712182" y="221173"/>
                </a:lnTo>
                <a:lnTo>
                  <a:pt x="813314" y="164773"/>
                </a:lnTo>
                <a:lnTo>
                  <a:pt x="919132" y="116008"/>
                </a:lnTo>
                <a:lnTo>
                  <a:pt x="1029248" y="75258"/>
                </a:lnTo>
                <a:lnTo>
                  <a:pt x="1143275" y="42902"/>
                </a:lnTo>
                <a:lnTo>
                  <a:pt x="1260826" y="19320"/>
                </a:lnTo>
                <a:lnTo>
                  <a:pt x="1381513" y="4893"/>
                </a:lnTo>
                <a:lnTo>
                  <a:pt x="1504950" y="0"/>
                </a:lnTo>
                <a:lnTo>
                  <a:pt x="1628369" y="4893"/>
                </a:lnTo>
                <a:lnTo>
                  <a:pt x="1749042" y="19320"/>
                </a:lnTo>
                <a:lnTo>
                  <a:pt x="1866583" y="42902"/>
                </a:lnTo>
                <a:lnTo>
                  <a:pt x="1980602" y="75258"/>
                </a:lnTo>
                <a:lnTo>
                  <a:pt x="2090713" y="116008"/>
                </a:lnTo>
                <a:lnTo>
                  <a:pt x="2196529" y="164773"/>
                </a:lnTo>
                <a:lnTo>
                  <a:pt x="2297661" y="221173"/>
                </a:lnTo>
                <a:lnTo>
                  <a:pt x="2393722" y="284829"/>
                </a:lnTo>
                <a:lnTo>
                  <a:pt x="2484325" y="355360"/>
                </a:lnTo>
                <a:lnTo>
                  <a:pt x="2569082" y="432387"/>
                </a:lnTo>
                <a:lnTo>
                  <a:pt x="2647607" y="515530"/>
                </a:lnTo>
                <a:lnTo>
                  <a:pt x="2719510" y="604409"/>
                </a:lnTo>
                <a:lnTo>
                  <a:pt x="2784406" y="698644"/>
                </a:lnTo>
                <a:lnTo>
                  <a:pt x="2841906" y="797857"/>
                </a:lnTo>
                <a:lnTo>
                  <a:pt x="2891623" y="901666"/>
                </a:lnTo>
                <a:lnTo>
                  <a:pt x="2933169" y="1009692"/>
                </a:lnTo>
                <a:lnTo>
                  <a:pt x="2966157" y="1121556"/>
                </a:lnTo>
                <a:lnTo>
                  <a:pt x="2990200" y="1236878"/>
                </a:lnTo>
                <a:lnTo>
                  <a:pt x="3004910" y="1355277"/>
                </a:lnTo>
                <a:lnTo>
                  <a:pt x="3005074" y="135924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38926" y="1843151"/>
            <a:ext cx="3005074" cy="1476375"/>
          </a:xfrm>
          <a:custGeom>
            <a:avLst/>
            <a:gdLst/>
            <a:ahLst/>
            <a:cxnLst/>
            <a:rect l="l" t="t" r="r" b="b"/>
            <a:pathLst>
              <a:path w="3005074" h="1476375">
                <a:moveTo>
                  <a:pt x="3005074" y="117115"/>
                </a:moveTo>
                <a:lnTo>
                  <a:pt x="2990200" y="239466"/>
                </a:lnTo>
                <a:lnTo>
                  <a:pt x="2966157" y="354777"/>
                </a:lnTo>
                <a:lnTo>
                  <a:pt x="2933169" y="466633"/>
                </a:lnTo>
                <a:lnTo>
                  <a:pt x="2891623" y="574655"/>
                </a:lnTo>
                <a:lnTo>
                  <a:pt x="2841906" y="678461"/>
                </a:lnTo>
                <a:lnTo>
                  <a:pt x="2784406" y="777673"/>
                </a:lnTo>
                <a:lnTo>
                  <a:pt x="2719510" y="871910"/>
                </a:lnTo>
                <a:lnTo>
                  <a:pt x="2647607" y="960792"/>
                </a:lnTo>
                <a:lnTo>
                  <a:pt x="2569082" y="1043939"/>
                </a:lnTo>
                <a:lnTo>
                  <a:pt x="2484325" y="1120972"/>
                </a:lnTo>
                <a:lnTo>
                  <a:pt x="2393722" y="1191508"/>
                </a:lnTo>
                <a:lnTo>
                  <a:pt x="2297661" y="1255170"/>
                </a:lnTo>
                <a:lnTo>
                  <a:pt x="2196529" y="1311577"/>
                </a:lnTo>
                <a:lnTo>
                  <a:pt x="2090713" y="1360348"/>
                </a:lnTo>
                <a:lnTo>
                  <a:pt x="1980602" y="1401104"/>
                </a:lnTo>
                <a:lnTo>
                  <a:pt x="1866583" y="1433465"/>
                </a:lnTo>
                <a:lnTo>
                  <a:pt x="1749042" y="1457050"/>
                </a:lnTo>
                <a:lnTo>
                  <a:pt x="1628369" y="1471480"/>
                </a:lnTo>
                <a:lnTo>
                  <a:pt x="1504950" y="1476375"/>
                </a:lnTo>
                <a:lnTo>
                  <a:pt x="1381513" y="1471480"/>
                </a:lnTo>
                <a:lnTo>
                  <a:pt x="1260826" y="1457050"/>
                </a:lnTo>
                <a:lnTo>
                  <a:pt x="1143275" y="1433465"/>
                </a:lnTo>
                <a:lnTo>
                  <a:pt x="1029248" y="1401104"/>
                </a:lnTo>
                <a:lnTo>
                  <a:pt x="919132" y="1360348"/>
                </a:lnTo>
                <a:lnTo>
                  <a:pt x="813314" y="1311577"/>
                </a:lnTo>
                <a:lnTo>
                  <a:pt x="712182" y="1255170"/>
                </a:lnTo>
                <a:lnTo>
                  <a:pt x="616122" y="1191508"/>
                </a:lnTo>
                <a:lnTo>
                  <a:pt x="525522" y="1120972"/>
                </a:lnTo>
                <a:lnTo>
                  <a:pt x="440769" y="1043939"/>
                </a:lnTo>
                <a:lnTo>
                  <a:pt x="362250" y="960792"/>
                </a:lnTo>
                <a:lnTo>
                  <a:pt x="290352" y="871910"/>
                </a:lnTo>
                <a:lnTo>
                  <a:pt x="225463" y="777673"/>
                </a:lnTo>
                <a:lnTo>
                  <a:pt x="167969" y="678461"/>
                </a:lnTo>
                <a:lnTo>
                  <a:pt x="118258" y="574655"/>
                </a:lnTo>
                <a:lnTo>
                  <a:pt x="76718" y="466633"/>
                </a:lnTo>
                <a:lnTo>
                  <a:pt x="43734" y="354777"/>
                </a:lnTo>
                <a:lnTo>
                  <a:pt x="19695" y="239466"/>
                </a:lnTo>
                <a:lnTo>
                  <a:pt x="4988" y="121080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48400" y="476250"/>
            <a:ext cx="2781300" cy="2714625"/>
          </a:xfrm>
          <a:custGeom>
            <a:avLst/>
            <a:gdLst/>
            <a:ahLst/>
            <a:cxnLst/>
            <a:rect l="l" t="t" r="r" b="b"/>
            <a:pathLst>
              <a:path w="2781300" h="2714625">
                <a:moveTo>
                  <a:pt x="1390650" y="0"/>
                </a:moveTo>
                <a:lnTo>
                  <a:pt x="1276586" y="4499"/>
                </a:lnTo>
                <a:lnTo>
                  <a:pt x="1165064" y="17765"/>
                </a:lnTo>
                <a:lnTo>
                  <a:pt x="1056440" y="39447"/>
                </a:lnTo>
                <a:lnTo>
                  <a:pt x="951073" y="69196"/>
                </a:lnTo>
                <a:lnTo>
                  <a:pt x="849320" y="106664"/>
                </a:lnTo>
                <a:lnTo>
                  <a:pt x="751539" y="151500"/>
                </a:lnTo>
                <a:lnTo>
                  <a:pt x="658087" y="203355"/>
                </a:lnTo>
                <a:lnTo>
                  <a:pt x="569323" y="261880"/>
                </a:lnTo>
                <a:lnTo>
                  <a:pt x="485604" y="326725"/>
                </a:lnTo>
                <a:lnTo>
                  <a:pt x="407288" y="397541"/>
                </a:lnTo>
                <a:lnTo>
                  <a:pt x="334733" y="473979"/>
                </a:lnTo>
                <a:lnTo>
                  <a:pt x="268297" y="555690"/>
                </a:lnTo>
                <a:lnTo>
                  <a:pt x="208336" y="642323"/>
                </a:lnTo>
                <a:lnTo>
                  <a:pt x="155210" y="733529"/>
                </a:lnTo>
                <a:lnTo>
                  <a:pt x="109275" y="828960"/>
                </a:lnTo>
                <a:lnTo>
                  <a:pt x="70890" y="928266"/>
                </a:lnTo>
                <a:lnTo>
                  <a:pt x="40412" y="1031097"/>
                </a:lnTo>
                <a:lnTo>
                  <a:pt x="18199" y="1137104"/>
                </a:lnTo>
                <a:lnTo>
                  <a:pt x="4609" y="1245938"/>
                </a:lnTo>
                <a:lnTo>
                  <a:pt x="0" y="1357249"/>
                </a:lnTo>
                <a:lnTo>
                  <a:pt x="4609" y="1468578"/>
                </a:lnTo>
                <a:lnTo>
                  <a:pt x="18199" y="1577428"/>
                </a:lnTo>
                <a:lnTo>
                  <a:pt x="40412" y="1683449"/>
                </a:lnTo>
                <a:lnTo>
                  <a:pt x="70890" y="1786293"/>
                </a:lnTo>
                <a:lnTo>
                  <a:pt x="109275" y="1885610"/>
                </a:lnTo>
                <a:lnTo>
                  <a:pt x="155210" y="1981051"/>
                </a:lnTo>
                <a:lnTo>
                  <a:pt x="208336" y="2072266"/>
                </a:lnTo>
                <a:lnTo>
                  <a:pt x="268297" y="2158907"/>
                </a:lnTo>
                <a:lnTo>
                  <a:pt x="334733" y="2240624"/>
                </a:lnTo>
                <a:lnTo>
                  <a:pt x="407288" y="2317067"/>
                </a:lnTo>
                <a:lnTo>
                  <a:pt x="485604" y="2387888"/>
                </a:lnTo>
                <a:lnTo>
                  <a:pt x="569323" y="2452736"/>
                </a:lnTo>
                <a:lnTo>
                  <a:pt x="658087" y="2511264"/>
                </a:lnTo>
                <a:lnTo>
                  <a:pt x="751539" y="2563121"/>
                </a:lnTo>
                <a:lnTo>
                  <a:pt x="849320" y="2607958"/>
                </a:lnTo>
                <a:lnTo>
                  <a:pt x="951073" y="2645427"/>
                </a:lnTo>
                <a:lnTo>
                  <a:pt x="1056440" y="2675177"/>
                </a:lnTo>
                <a:lnTo>
                  <a:pt x="1165064" y="2696859"/>
                </a:lnTo>
                <a:lnTo>
                  <a:pt x="1276586" y="2710125"/>
                </a:lnTo>
                <a:lnTo>
                  <a:pt x="1390650" y="2714625"/>
                </a:lnTo>
                <a:lnTo>
                  <a:pt x="1504713" y="2710125"/>
                </a:lnTo>
                <a:lnTo>
                  <a:pt x="1616235" y="2696859"/>
                </a:lnTo>
                <a:lnTo>
                  <a:pt x="1724859" y="2675177"/>
                </a:lnTo>
                <a:lnTo>
                  <a:pt x="1830226" y="2645427"/>
                </a:lnTo>
                <a:lnTo>
                  <a:pt x="1931979" y="2607958"/>
                </a:lnTo>
                <a:lnTo>
                  <a:pt x="2029760" y="2563121"/>
                </a:lnTo>
                <a:lnTo>
                  <a:pt x="2123212" y="2511264"/>
                </a:lnTo>
                <a:lnTo>
                  <a:pt x="2211976" y="2452736"/>
                </a:lnTo>
                <a:lnTo>
                  <a:pt x="2295695" y="2387888"/>
                </a:lnTo>
                <a:lnTo>
                  <a:pt x="2374011" y="2317067"/>
                </a:lnTo>
                <a:lnTo>
                  <a:pt x="2446566" y="2240624"/>
                </a:lnTo>
                <a:lnTo>
                  <a:pt x="2513002" y="2158907"/>
                </a:lnTo>
                <a:lnTo>
                  <a:pt x="2572963" y="2072266"/>
                </a:lnTo>
                <a:lnTo>
                  <a:pt x="2626089" y="1981051"/>
                </a:lnTo>
                <a:lnTo>
                  <a:pt x="2672024" y="1885610"/>
                </a:lnTo>
                <a:lnTo>
                  <a:pt x="2710409" y="1786293"/>
                </a:lnTo>
                <a:lnTo>
                  <a:pt x="2740887" y="1683449"/>
                </a:lnTo>
                <a:lnTo>
                  <a:pt x="2763100" y="1577428"/>
                </a:lnTo>
                <a:lnTo>
                  <a:pt x="2776690" y="1468578"/>
                </a:lnTo>
                <a:lnTo>
                  <a:pt x="2781300" y="1357249"/>
                </a:lnTo>
                <a:lnTo>
                  <a:pt x="2776690" y="1245938"/>
                </a:lnTo>
                <a:lnTo>
                  <a:pt x="2763100" y="1137104"/>
                </a:lnTo>
                <a:lnTo>
                  <a:pt x="2740887" y="1031097"/>
                </a:lnTo>
                <a:lnTo>
                  <a:pt x="2710409" y="928266"/>
                </a:lnTo>
                <a:lnTo>
                  <a:pt x="2672024" y="828960"/>
                </a:lnTo>
                <a:lnTo>
                  <a:pt x="2626089" y="733529"/>
                </a:lnTo>
                <a:lnTo>
                  <a:pt x="2572963" y="642323"/>
                </a:lnTo>
                <a:lnTo>
                  <a:pt x="2513002" y="555690"/>
                </a:lnTo>
                <a:lnTo>
                  <a:pt x="2446566" y="473979"/>
                </a:lnTo>
                <a:lnTo>
                  <a:pt x="2374011" y="397541"/>
                </a:lnTo>
                <a:lnTo>
                  <a:pt x="2295695" y="326725"/>
                </a:lnTo>
                <a:lnTo>
                  <a:pt x="2211976" y="261880"/>
                </a:lnTo>
                <a:lnTo>
                  <a:pt x="2123212" y="203355"/>
                </a:lnTo>
                <a:lnTo>
                  <a:pt x="2029760" y="151500"/>
                </a:lnTo>
                <a:lnTo>
                  <a:pt x="1931979" y="106664"/>
                </a:lnTo>
                <a:lnTo>
                  <a:pt x="1830226" y="69196"/>
                </a:lnTo>
                <a:lnTo>
                  <a:pt x="1724859" y="39447"/>
                </a:lnTo>
                <a:lnTo>
                  <a:pt x="1616235" y="17765"/>
                </a:lnTo>
                <a:lnTo>
                  <a:pt x="1504713" y="4499"/>
                </a:lnTo>
                <a:lnTo>
                  <a:pt x="13906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19750" y="990600"/>
            <a:ext cx="2981325" cy="2981325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5257" y="154559"/>
            <a:ext cx="5179695" cy="459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b="1" spc="-40" dirty="0" smtClean="0">
                <a:latin typeface="Verdana"/>
                <a:cs typeface="Verdana"/>
              </a:rPr>
              <a:t>B</a:t>
            </a:r>
            <a:r>
              <a:rPr sz="3000" b="1" spc="15" dirty="0" smtClean="0">
                <a:latin typeface="Verdana"/>
                <a:cs typeface="Verdana"/>
              </a:rPr>
              <a:t>a</a:t>
            </a:r>
            <a:r>
              <a:rPr sz="3000" b="1" spc="10" dirty="0" smtClean="0">
                <a:latin typeface="Verdana"/>
                <a:cs typeface="Verdana"/>
              </a:rPr>
              <a:t>s</a:t>
            </a:r>
            <a:r>
              <a:rPr sz="3000" b="1" spc="15" dirty="0" smtClean="0">
                <a:latin typeface="Verdana"/>
                <a:cs typeface="Verdana"/>
              </a:rPr>
              <a:t>i</a:t>
            </a:r>
            <a:r>
              <a:rPr sz="3000" b="1" spc="0" dirty="0" smtClean="0">
                <a:latin typeface="Verdana"/>
                <a:cs typeface="Verdana"/>
              </a:rPr>
              <a:t>c</a:t>
            </a:r>
            <a:r>
              <a:rPr sz="3000" b="1" spc="-25" dirty="0" smtClean="0">
                <a:latin typeface="Verdana"/>
                <a:cs typeface="Verdana"/>
              </a:rPr>
              <a:t> </a:t>
            </a:r>
            <a:r>
              <a:rPr sz="3000" b="1" spc="30" dirty="0" smtClean="0">
                <a:latin typeface="Verdana"/>
                <a:cs typeface="Verdana"/>
              </a:rPr>
              <a:t>n</a:t>
            </a:r>
            <a:r>
              <a:rPr sz="3000" b="1" spc="25" dirty="0" smtClean="0">
                <a:latin typeface="Verdana"/>
                <a:cs typeface="Verdana"/>
              </a:rPr>
              <a:t>ee</a:t>
            </a:r>
            <a:r>
              <a:rPr sz="3000" b="1" spc="0" dirty="0" smtClean="0">
                <a:latin typeface="Verdana"/>
                <a:cs typeface="Verdana"/>
              </a:rPr>
              <a:t>ds</a:t>
            </a:r>
            <a:r>
              <a:rPr sz="3000" b="1" spc="-190" dirty="0" smtClean="0">
                <a:latin typeface="Verdana"/>
                <a:cs typeface="Verdana"/>
              </a:rPr>
              <a:t> </a:t>
            </a:r>
            <a:r>
              <a:rPr sz="3000" b="1" spc="15" dirty="0" smtClean="0">
                <a:latin typeface="Verdana"/>
                <a:cs typeface="Verdana"/>
              </a:rPr>
              <a:t>i</a:t>
            </a:r>
            <a:r>
              <a:rPr sz="3000" b="1" spc="30" dirty="0" smtClean="0">
                <a:latin typeface="Verdana"/>
                <a:cs typeface="Verdana"/>
              </a:rPr>
              <a:t>n</a:t>
            </a:r>
            <a:r>
              <a:rPr sz="3000" b="1" spc="10" dirty="0" smtClean="0">
                <a:latin typeface="Verdana"/>
                <a:cs typeface="Verdana"/>
              </a:rPr>
              <a:t>s</a:t>
            </a:r>
            <a:r>
              <a:rPr sz="3000" b="1" spc="25" dirty="0" smtClean="0">
                <a:latin typeface="Verdana"/>
                <a:cs typeface="Verdana"/>
              </a:rPr>
              <a:t>ec</a:t>
            </a:r>
            <a:r>
              <a:rPr sz="3000" b="1" spc="30" dirty="0" smtClean="0">
                <a:latin typeface="Verdana"/>
                <a:cs typeface="Verdana"/>
              </a:rPr>
              <a:t>u</a:t>
            </a:r>
            <a:r>
              <a:rPr sz="3000" b="1" spc="0" dirty="0" smtClean="0">
                <a:latin typeface="Verdana"/>
                <a:cs typeface="Verdana"/>
              </a:rPr>
              <a:t>r</a:t>
            </a:r>
            <a:r>
              <a:rPr sz="3000" b="1" spc="25" dirty="0" smtClean="0">
                <a:latin typeface="Verdana"/>
                <a:cs typeface="Verdana"/>
              </a:rPr>
              <a:t>i</a:t>
            </a:r>
            <a:r>
              <a:rPr sz="3000" b="1" spc="-20" dirty="0" smtClean="0">
                <a:latin typeface="Verdana"/>
                <a:cs typeface="Verdana"/>
              </a:rPr>
              <a:t>t</a:t>
            </a:r>
            <a:r>
              <a:rPr sz="3000" b="1" spc="15" dirty="0" smtClean="0">
                <a:latin typeface="Verdana"/>
                <a:cs typeface="Verdana"/>
              </a:rPr>
              <a:t>i</a:t>
            </a:r>
            <a:r>
              <a:rPr sz="3000" b="1" spc="25" dirty="0" smtClean="0">
                <a:latin typeface="Verdana"/>
                <a:cs typeface="Verdana"/>
              </a:rPr>
              <a:t>e</a:t>
            </a:r>
            <a:r>
              <a:rPr sz="3000" b="1" spc="0" dirty="0" smtClean="0">
                <a:latin typeface="Verdana"/>
                <a:cs typeface="Verdana"/>
              </a:rPr>
              <a:t>s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257" y="612521"/>
            <a:ext cx="4542790" cy="459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b="1" spc="30" dirty="0" smtClean="0">
                <a:latin typeface="Verdana"/>
                <a:cs typeface="Verdana"/>
              </a:rPr>
              <a:t>h</a:t>
            </a:r>
            <a:r>
              <a:rPr sz="3000" b="1" spc="15" dirty="0" smtClean="0">
                <a:latin typeface="Verdana"/>
                <a:cs typeface="Verdana"/>
              </a:rPr>
              <a:t>a</a:t>
            </a:r>
            <a:r>
              <a:rPr sz="3000" b="1" spc="0" dirty="0" smtClean="0">
                <a:latin typeface="Verdana"/>
                <a:cs typeface="Verdana"/>
              </a:rPr>
              <a:t>ve</a:t>
            </a:r>
            <a:r>
              <a:rPr sz="3000" b="1" spc="-105" dirty="0" smtClean="0">
                <a:latin typeface="Verdana"/>
                <a:cs typeface="Verdana"/>
              </a:rPr>
              <a:t> </a:t>
            </a:r>
            <a:r>
              <a:rPr sz="3000" b="1" spc="0" dirty="0" smtClean="0">
                <a:latin typeface="Verdana"/>
                <a:cs typeface="Verdana"/>
              </a:rPr>
              <a:t>b</a:t>
            </a:r>
            <a:r>
              <a:rPr sz="3000" b="1" spc="25" dirty="0" smtClean="0">
                <a:latin typeface="Verdana"/>
                <a:cs typeface="Verdana"/>
              </a:rPr>
              <a:t>ee</a:t>
            </a:r>
            <a:r>
              <a:rPr sz="3000" b="1" spc="0" dirty="0" smtClean="0">
                <a:latin typeface="Verdana"/>
                <a:cs typeface="Verdana"/>
              </a:rPr>
              <a:t>n</a:t>
            </a:r>
            <a:r>
              <a:rPr sz="3000" b="1" spc="-95" dirty="0" smtClean="0">
                <a:latin typeface="Verdana"/>
                <a:cs typeface="Verdana"/>
              </a:rPr>
              <a:t> </a:t>
            </a:r>
            <a:r>
              <a:rPr sz="3000" b="1" spc="0" dirty="0" smtClean="0">
                <a:latin typeface="Verdana"/>
                <a:cs typeface="Verdana"/>
              </a:rPr>
              <a:t>f</a:t>
            </a:r>
            <a:r>
              <a:rPr sz="3000" b="1" spc="-35" dirty="0" smtClean="0">
                <a:latin typeface="Verdana"/>
                <a:cs typeface="Verdana"/>
              </a:rPr>
              <a:t>o</a:t>
            </a:r>
            <a:r>
              <a:rPr sz="3000" b="1" spc="30" dirty="0" smtClean="0">
                <a:latin typeface="Verdana"/>
                <a:cs typeface="Verdana"/>
              </a:rPr>
              <a:t>un</a:t>
            </a:r>
            <a:r>
              <a:rPr sz="3000" b="1" spc="0" dirty="0" smtClean="0">
                <a:latin typeface="Verdana"/>
                <a:cs typeface="Verdana"/>
              </a:rPr>
              <a:t>d</a:t>
            </a:r>
            <a:r>
              <a:rPr sz="3000" b="1" spc="-55" dirty="0" smtClean="0">
                <a:latin typeface="Verdana"/>
                <a:cs typeface="Verdana"/>
              </a:rPr>
              <a:t> </a:t>
            </a:r>
            <a:r>
              <a:rPr sz="3000" b="1" spc="-20" dirty="0" smtClean="0">
                <a:latin typeface="Verdana"/>
                <a:cs typeface="Verdana"/>
              </a:rPr>
              <a:t>t</a:t>
            </a:r>
            <a:r>
              <a:rPr sz="3000" b="1" spc="-40" dirty="0" smtClean="0">
                <a:latin typeface="Verdana"/>
                <a:cs typeface="Verdana"/>
              </a:rPr>
              <a:t>o..</a:t>
            </a:r>
            <a:r>
              <a:rPr sz="3000" b="1" spc="0" dirty="0" smtClean="0">
                <a:latin typeface="Verdana"/>
                <a:cs typeface="Verdana"/>
              </a:rPr>
              <a:t>.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" y="1009650"/>
            <a:ext cx="5048250" cy="885825"/>
          </a:xfrm>
          <a:custGeom>
            <a:avLst/>
            <a:gdLst/>
            <a:ahLst/>
            <a:cxnLst/>
            <a:rect l="l" t="t" r="r" b="b"/>
            <a:pathLst>
              <a:path w="5048250" h="885825">
                <a:moveTo>
                  <a:pt x="0" y="885825"/>
                </a:moveTo>
                <a:lnTo>
                  <a:pt x="5048250" y="885825"/>
                </a:lnTo>
                <a:lnTo>
                  <a:pt x="5048250" y="0"/>
                </a:lnTo>
                <a:lnTo>
                  <a:pt x="0" y="0"/>
                </a:lnTo>
                <a:lnTo>
                  <a:pt x="0" y="885825"/>
                </a:lnTo>
                <a:close/>
              </a:path>
            </a:pathLst>
          </a:custGeom>
          <a:solidFill>
            <a:srgbClr val="F6D41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" y="1895475"/>
            <a:ext cx="5048250" cy="742950"/>
          </a:xfrm>
          <a:custGeom>
            <a:avLst/>
            <a:gdLst/>
            <a:ahLst/>
            <a:cxnLst/>
            <a:rect l="l" t="t" r="r" b="b"/>
            <a:pathLst>
              <a:path w="5048250" h="742950">
                <a:moveTo>
                  <a:pt x="0" y="742950"/>
                </a:moveTo>
                <a:lnTo>
                  <a:pt x="5048250" y="742950"/>
                </a:lnTo>
                <a:lnTo>
                  <a:pt x="5048250" y="0"/>
                </a:lnTo>
                <a:lnTo>
                  <a:pt x="0" y="0"/>
                </a:lnTo>
                <a:lnTo>
                  <a:pt x="0" y="742950"/>
                </a:lnTo>
                <a:close/>
              </a:path>
            </a:pathLst>
          </a:custGeom>
          <a:solidFill>
            <a:srgbClr val="FFA8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2400" y="3267075"/>
            <a:ext cx="5048250" cy="895350"/>
          </a:xfrm>
          <a:custGeom>
            <a:avLst/>
            <a:gdLst/>
            <a:ahLst/>
            <a:cxnLst/>
            <a:rect l="l" t="t" r="r" b="b"/>
            <a:pathLst>
              <a:path w="5048250" h="895350">
                <a:moveTo>
                  <a:pt x="0" y="895350"/>
                </a:moveTo>
                <a:lnTo>
                  <a:pt x="5048250" y="895350"/>
                </a:lnTo>
                <a:lnTo>
                  <a:pt x="5048250" y="0"/>
                </a:lnTo>
                <a:lnTo>
                  <a:pt x="0" y="0"/>
                </a:lnTo>
                <a:lnTo>
                  <a:pt x="0" y="895350"/>
                </a:lnTo>
                <a:close/>
              </a:path>
            </a:pathLst>
          </a:custGeom>
          <a:solidFill>
            <a:srgbClr val="FFB42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400" y="2638425"/>
            <a:ext cx="5048250" cy="638175"/>
          </a:xfrm>
          <a:custGeom>
            <a:avLst/>
            <a:gdLst/>
            <a:ahLst/>
            <a:cxnLst/>
            <a:rect l="l" t="t" r="r" b="b"/>
            <a:pathLst>
              <a:path w="5048250" h="638175">
                <a:moveTo>
                  <a:pt x="0" y="638175"/>
                </a:moveTo>
                <a:lnTo>
                  <a:pt x="5048250" y="638175"/>
                </a:lnTo>
                <a:lnTo>
                  <a:pt x="5048250" y="0"/>
                </a:lnTo>
                <a:lnTo>
                  <a:pt x="0" y="0"/>
                </a:lnTo>
                <a:lnTo>
                  <a:pt x="0" y="638175"/>
                </a:lnTo>
                <a:close/>
              </a:path>
            </a:pathLst>
          </a:custGeom>
          <a:solidFill>
            <a:srgbClr val="F6D41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2400" y="4152900"/>
            <a:ext cx="5048250" cy="571500"/>
          </a:xfrm>
          <a:custGeom>
            <a:avLst/>
            <a:gdLst/>
            <a:ahLst/>
            <a:cxnLst/>
            <a:rect l="l" t="t" r="r" b="b"/>
            <a:pathLst>
              <a:path w="5048250" h="571500">
                <a:moveTo>
                  <a:pt x="0" y="571500"/>
                </a:moveTo>
                <a:lnTo>
                  <a:pt x="5048250" y="571500"/>
                </a:lnTo>
                <a:lnTo>
                  <a:pt x="5048250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AEB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31457" y="1179855"/>
            <a:ext cx="4777105" cy="33896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205740">
              <a:lnSpc>
                <a:spcPct val="100099"/>
              </a:lnSpc>
            </a:pP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“</a:t>
            </a:r>
            <a:r>
              <a:rPr sz="1500" spc="-25" dirty="0" smtClean="0">
                <a:solidFill>
                  <a:srgbClr val="434343"/>
                </a:solidFill>
                <a:latin typeface="Verdana"/>
                <a:cs typeface="Verdana"/>
              </a:rPr>
              <a:t>...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ead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o 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gr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-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b="1" i="1" spc="8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v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r>
              <a:rPr sz="1500" b="1" i="1" spc="-3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4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,</a:t>
            </a:r>
            <a:r>
              <a:rPr sz="1500" spc="-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10" dirty="0" smtClean="0">
                <a:solidFill>
                  <a:srgbClr val="434343"/>
                </a:solidFill>
                <a:latin typeface="Verdana"/>
                <a:cs typeface="Verdana"/>
              </a:rPr>
              <a:t>x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et</a:t>
            </a:r>
            <a:r>
              <a:rPr sz="1500" spc="10" dirty="0" smtClean="0">
                <a:solidFill>
                  <a:srgbClr val="434343"/>
                </a:solidFill>
                <a:latin typeface="Verdana"/>
                <a:cs typeface="Verdana"/>
              </a:rPr>
              <a:t>y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, 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unh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ea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y</a:t>
            </a:r>
            <a:r>
              <a:rPr sz="1500" spc="-14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eat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spc="-114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at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,</a:t>
            </a:r>
            <a:r>
              <a:rPr sz="1500" spc="-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1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spc="-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45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eater</a:t>
            </a:r>
            <a:r>
              <a:rPr sz="1500" spc="-5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k</a:t>
            </a:r>
            <a:r>
              <a:rPr sz="1500" spc="-7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f 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-114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ill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ss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”</a:t>
            </a:r>
            <a:endParaRPr sz="1500">
              <a:latin typeface="Verdana"/>
              <a:cs typeface="Verdana"/>
            </a:endParaRPr>
          </a:p>
          <a:p>
            <a:pPr>
              <a:lnSpc>
                <a:spcPts val="550"/>
              </a:lnSpc>
              <a:spcBef>
                <a:spcPts val="46"/>
              </a:spcBef>
            </a:pPr>
            <a:endParaRPr sz="550"/>
          </a:p>
          <a:p>
            <a:pPr>
              <a:lnSpc>
                <a:spcPts val="1000"/>
              </a:lnSpc>
            </a:pPr>
            <a:endParaRPr sz="1000"/>
          </a:p>
          <a:p>
            <a:pPr marL="12700" marR="12700">
              <a:lnSpc>
                <a:spcPct val="100200"/>
              </a:lnSpc>
            </a:pP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“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nh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b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-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-1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-1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’</a:t>
            </a:r>
            <a:r>
              <a:rPr sz="1500" b="1" i="1" spc="3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-1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b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60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,</a:t>
            </a:r>
            <a:r>
              <a:rPr sz="1500" spc="4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ea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g 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un</a:t>
            </a:r>
            <a:r>
              <a:rPr sz="1500" b="1" i="1" spc="25" dirty="0" smtClean="0">
                <a:solidFill>
                  <a:srgbClr val="434343"/>
                </a:solidFill>
                <a:latin typeface="Verdana"/>
                <a:cs typeface="Verdana"/>
              </a:rPr>
              <a:t>w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b="1" i="1" spc="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-15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150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10" dirty="0" smtClean="0">
                <a:solidFill>
                  <a:srgbClr val="434343"/>
                </a:solidFill>
                <a:latin typeface="Verdana"/>
                <a:cs typeface="Verdana"/>
              </a:rPr>
              <a:t>x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25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-30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-1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30" dirty="0" smtClean="0">
                <a:solidFill>
                  <a:srgbClr val="434343"/>
                </a:solidFill>
                <a:latin typeface="Verdana"/>
                <a:cs typeface="Verdana"/>
              </a:rPr>
              <a:t>w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00" spc="-5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fa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25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10" dirty="0" smtClean="0">
                <a:solidFill>
                  <a:srgbClr val="434343"/>
                </a:solidFill>
                <a:latin typeface="Verdana"/>
                <a:cs typeface="Verdana"/>
              </a:rPr>
              <a:t>y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”</a:t>
            </a:r>
            <a:endParaRPr sz="15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5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1500" b="1" i="1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-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7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’</a:t>
            </a:r>
            <a:r>
              <a:rPr sz="1500" spc="-3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5" dirty="0" smtClean="0">
                <a:solidFill>
                  <a:srgbClr val="434343"/>
                </a:solidFill>
                <a:latin typeface="Verdana"/>
                <a:cs typeface="Verdana"/>
              </a:rPr>
              <a:t>“</a:t>
            </a:r>
            <a:r>
              <a:rPr sz="150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en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b="1" i="1" spc="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b="1" i="1" spc="6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-4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b="1" i="1" spc="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ll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e”</a:t>
            </a:r>
            <a:endParaRPr sz="1500">
              <a:latin typeface="Verdana"/>
              <a:cs typeface="Verdana"/>
            </a:endParaRPr>
          </a:p>
          <a:p>
            <a:pPr>
              <a:lnSpc>
                <a:spcPts val="750"/>
              </a:lnSpc>
              <a:spcBef>
                <a:spcPts val="28"/>
              </a:spcBef>
            </a:pPr>
            <a:endParaRPr sz="750"/>
          </a:p>
          <a:p>
            <a:pPr marL="12700" marR="254635" algn="just">
              <a:lnSpc>
                <a:spcPct val="103000"/>
              </a:lnSpc>
            </a:pPr>
            <a:r>
              <a:rPr sz="1550" spc="30" dirty="0" smtClean="0">
                <a:solidFill>
                  <a:srgbClr val="434343"/>
                </a:solidFill>
                <a:latin typeface="Verdana"/>
                <a:cs typeface="Verdana"/>
              </a:rPr>
              <a:t>“</a:t>
            </a:r>
            <a:r>
              <a:rPr sz="155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b="1" i="1" spc="-5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1550" b="1" i="1" spc="30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b="1" i="1" spc="3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b="1" i="1" spc="7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b="1" i="1" spc="3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5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50" b="1" i="1" spc="10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5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5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r>
              <a:rPr sz="1550" b="1" i="1" spc="-1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b="1" i="1" spc="3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en</a:t>
            </a:r>
            <a:r>
              <a:rPr sz="1550" b="1" i="1" spc="-20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50" b="1" i="1" spc="1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b="1" i="1" spc="229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-1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50" spc="4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50" spc="5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50" spc="0" dirty="0" smtClean="0">
                <a:solidFill>
                  <a:srgbClr val="434343"/>
                </a:solidFill>
                <a:latin typeface="Verdana"/>
                <a:cs typeface="Verdana"/>
              </a:rPr>
              <a:t>b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ili</a:t>
            </a:r>
            <a:r>
              <a:rPr sz="1550" spc="-1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4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s 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[</a:t>
            </a:r>
            <a:r>
              <a:rPr sz="1550" spc="25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]</a:t>
            </a:r>
            <a:r>
              <a:rPr sz="1550" spc="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th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2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50" spc="5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rc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spc="2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50" spc="1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f</a:t>
            </a:r>
            <a:r>
              <a:rPr sz="1550" spc="2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th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8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-25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spc="25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ce</a:t>
            </a:r>
            <a:r>
              <a:rPr sz="1550" spc="16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f 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th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50" spc="5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50" spc="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50" spc="3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m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50" spc="5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50" spc="-5" dirty="0" smtClean="0">
                <a:solidFill>
                  <a:srgbClr val="434343"/>
                </a:solidFill>
                <a:latin typeface="Verdana"/>
                <a:cs typeface="Verdana"/>
              </a:rPr>
              <a:t>p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rs</a:t>
            </a:r>
            <a:r>
              <a:rPr sz="1550" spc="-10" dirty="0" smtClean="0">
                <a:solidFill>
                  <a:srgbClr val="434343"/>
                </a:solidFill>
                <a:latin typeface="Verdana"/>
                <a:cs typeface="Verdana"/>
              </a:rPr>
              <a:t>u</a:t>
            </a:r>
            <a:r>
              <a:rPr sz="1550" spc="1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434343"/>
                </a:solidFill>
                <a:latin typeface="Verdana"/>
                <a:cs typeface="Verdana"/>
              </a:rPr>
              <a:t>s”</a:t>
            </a:r>
            <a:endParaRPr sz="1550">
              <a:latin typeface="Verdana"/>
              <a:cs typeface="Verdana"/>
            </a:endParaRPr>
          </a:p>
          <a:p>
            <a:pPr>
              <a:lnSpc>
                <a:spcPts val="850"/>
              </a:lnSpc>
              <a:spcBef>
                <a:spcPts val="32"/>
              </a:spcBef>
            </a:pPr>
            <a:endParaRPr sz="85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500" spc="15" dirty="0" smtClean="0">
                <a:solidFill>
                  <a:srgbClr val="434343"/>
                </a:solidFill>
                <a:latin typeface="Verdana"/>
                <a:cs typeface="Verdana"/>
              </a:rPr>
              <a:t>B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-7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-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30" dirty="0" smtClean="0">
                <a:solidFill>
                  <a:srgbClr val="434343"/>
                </a:solidFill>
                <a:latin typeface="Verdana"/>
                <a:cs typeface="Verdana"/>
              </a:rPr>
              <a:t>rr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ated</a:t>
            </a:r>
            <a:r>
              <a:rPr sz="1500" spc="-4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w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t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h</a:t>
            </a:r>
            <a:r>
              <a:rPr sz="1500" spc="-25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5" dirty="0" smtClean="0">
                <a:solidFill>
                  <a:srgbClr val="434343"/>
                </a:solidFill>
                <a:latin typeface="Verdana"/>
                <a:cs typeface="Verdana"/>
              </a:rPr>
              <a:t>l</a:t>
            </a:r>
            <a:r>
              <a:rPr sz="1500" b="1" i="1" spc="15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b="1" i="1" spc="25" dirty="0" smtClean="0">
                <a:solidFill>
                  <a:srgbClr val="434343"/>
                </a:solidFill>
                <a:latin typeface="Verdana"/>
                <a:cs typeface="Verdana"/>
              </a:rPr>
              <a:t>w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r</a:t>
            </a:r>
            <a:r>
              <a:rPr sz="1500" b="1" i="1" spc="-6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gr</a:t>
            </a:r>
            <a:r>
              <a:rPr sz="1500" b="1" i="1" spc="-30" dirty="0" smtClean="0">
                <a:solidFill>
                  <a:srgbClr val="434343"/>
                </a:solidFill>
                <a:latin typeface="Verdana"/>
                <a:cs typeface="Verdana"/>
              </a:rPr>
              <a:t>a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d</a:t>
            </a:r>
            <a:r>
              <a:rPr sz="1500" b="1" i="1" spc="-2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b="1" i="1" spc="0" dirty="0" smtClean="0">
                <a:solidFill>
                  <a:srgbClr val="434343"/>
                </a:solidFill>
                <a:latin typeface="Verdana"/>
                <a:cs typeface="Verdana"/>
              </a:rPr>
              <a:t>s</a:t>
            </a:r>
            <a:r>
              <a:rPr sz="1500" b="1" i="1" spc="11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i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n</a:t>
            </a:r>
            <a:r>
              <a:rPr sz="1500" spc="-50" dirty="0" smtClean="0">
                <a:solidFill>
                  <a:srgbClr val="434343"/>
                </a:solidFill>
                <a:latin typeface="Verdana"/>
                <a:cs typeface="Verdana"/>
              </a:rPr>
              <a:t> </a:t>
            </a:r>
            <a:r>
              <a:rPr sz="1500" spc="-30" dirty="0" smtClean="0">
                <a:solidFill>
                  <a:srgbClr val="434343"/>
                </a:solidFill>
                <a:latin typeface="Verdana"/>
                <a:cs typeface="Verdana"/>
              </a:rPr>
              <a:t>c</a:t>
            </a:r>
            <a:r>
              <a:rPr sz="1500" spc="-10" dirty="0" smtClean="0">
                <a:solidFill>
                  <a:srgbClr val="434343"/>
                </a:solidFill>
                <a:latin typeface="Verdana"/>
                <a:cs typeface="Verdana"/>
              </a:rPr>
              <a:t>o</a:t>
            </a:r>
            <a:r>
              <a:rPr sz="1500" spc="35" dirty="0" smtClean="0">
                <a:solidFill>
                  <a:srgbClr val="434343"/>
                </a:solidFill>
                <a:latin typeface="Verdana"/>
                <a:cs typeface="Verdana"/>
              </a:rPr>
              <a:t>ll</a:t>
            </a:r>
            <a:r>
              <a:rPr sz="1500" spc="5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r>
              <a:rPr sz="1500" spc="-35" dirty="0" smtClean="0">
                <a:solidFill>
                  <a:srgbClr val="434343"/>
                </a:solidFill>
                <a:latin typeface="Verdana"/>
                <a:cs typeface="Verdana"/>
              </a:rPr>
              <a:t>g</a:t>
            </a:r>
            <a:r>
              <a:rPr sz="1500" spc="0" dirty="0" smtClean="0">
                <a:solidFill>
                  <a:srgbClr val="434343"/>
                </a:solidFill>
                <a:latin typeface="Verdana"/>
                <a:cs typeface="Verdana"/>
              </a:rPr>
              <a:t>e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99185" y="4765040"/>
            <a:ext cx="7875905" cy="3092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il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l</a:t>
            </a:r>
            <a:r>
              <a:rPr sz="900" spc="3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5" dirty="0" smtClean="0">
                <a:solidFill>
                  <a:srgbClr val="666666"/>
                </a:solidFill>
                <a:latin typeface="Verdana"/>
                <a:cs typeface="Verdana"/>
              </a:rPr>
              <a:t>H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un</a:t>
            </a:r>
            <a:r>
              <a:rPr sz="900" spc="35" dirty="0" smtClean="0">
                <a:solidFill>
                  <a:srgbClr val="666666"/>
                </a:solidFill>
                <a:latin typeface="Verdana"/>
                <a:cs typeface="Verdana"/>
              </a:rPr>
              <a:t>g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y</a:t>
            </a:r>
            <a:r>
              <a:rPr sz="900" spc="-10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5" dirty="0" smtClean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d</a:t>
            </a:r>
            <a:r>
              <a:rPr sz="900" spc="-6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5" dirty="0" smtClean="0">
                <a:solidFill>
                  <a:srgbClr val="666666"/>
                </a:solidFill>
                <a:latin typeface="Verdana"/>
                <a:cs typeface="Verdana"/>
              </a:rPr>
              <a:t>H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55" dirty="0" smtClean="0">
                <a:solidFill>
                  <a:srgbClr val="666666"/>
                </a:solidFill>
                <a:latin typeface="Verdana"/>
                <a:cs typeface="Verdana"/>
              </a:rPr>
              <a:t>m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l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-4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-6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4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ll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35" dirty="0" smtClean="0">
                <a:solidFill>
                  <a:srgbClr val="666666"/>
                </a:solidFill>
                <a:latin typeface="Verdana"/>
                <a:cs typeface="Verdana"/>
              </a:rPr>
              <a:t>g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 (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2018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)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,</a:t>
            </a:r>
            <a:r>
              <a:rPr sz="900" spc="-12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" dirty="0" smtClean="0">
                <a:solidFill>
                  <a:srgbClr val="666666"/>
                </a:solidFill>
                <a:latin typeface="Verdana"/>
                <a:cs typeface="Verdana"/>
              </a:rPr>
              <a:t>F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v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4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55" dirty="0" smtClean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l</a:t>
            </a:r>
            <a:r>
              <a:rPr sz="900" spc="-114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" dirty="0" smtClean="0">
                <a:solidFill>
                  <a:srgbClr val="666666"/>
                </a:solidFill>
                <a:latin typeface="Verdana"/>
                <a:cs typeface="Verdana"/>
              </a:rPr>
              <a:t>F</a:t>
            </a:r>
            <a:r>
              <a:rPr sz="900" spc="55" dirty="0" smtClean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-4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5" dirty="0" smtClean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900" spc="35" dirty="0" smtClean="0">
                <a:solidFill>
                  <a:srgbClr val="666666"/>
                </a:solidFill>
                <a:latin typeface="Verdana"/>
                <a:cs typeface="Verdana"/>
              </a:rPr>
              <a:t>b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-7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15" dirty="0" smtClean="0">
                <a:solidFill>
                  <a:srgbClr val="666666"/>
                </a:solidFill>
                <a:latin typeface="Verdana"/>
                <a:cs typeface="Verdana"/>
              </a:rPr>
              <a:t>M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-6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f</a:t>
            </a:r>
            <a:r>
              <a:rPr sz="900" spc="-11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4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l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-10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5" dirty="0" smtClean="0">
                <a:solidFill>
                  <a:srgbClr val="666666"/>
                </a:solidFill>
                <a:latin typeface="Verdana"/>
                <a:cs typeface="Verdana"/>
              </a:rPr>
              <a:t>a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d</a:t>
            </a:r>
            <a:r>
              <a:rPr sz="900" spc="-6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5" dirty="0" smtClean="0">
                <a:solidFill>
                  <a:srgbClr val="666666"/>
                </a:solidFill>
                <a:latin typeface="Verdana"/>
                <a:cs typeface="Verdana"/>
              </a:rPr>
              <a:t>F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oo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d</a:t>
            </a:r>
            <a:r>
              <a:rPr sz="900" spc="-5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-15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y</a:t>
            </a:r>
            <a:r>
              <a:rPr sz="900" spc="-10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-6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4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55" dirty="0" smtClean="0">
                <a:solidFill>
                  <a:srgbClr val="666666"/>
                </a:solidFill>
                <a:latin typeface="Verdana"/>
                <a:cs typeface="Verdana"/>
              </a:rPr>
              <a:t>mm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un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y</a:t>
            </a:r>
            <a:r>
              <a:rPr sz="900" spc="-10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40" dirty="0" smtClean="0">
                <a:solidFill>
                  <a:srgbClr val="666666"/>
                </a:solidFill>
                <a:latin typeface="Verdana"/>
                <a:cs typeface="Verdana"/>
              </a:rPr>
              <a:t>C</a:t>
            </a:r>
            <a:r>
              <a:rPr sz="900" spc="5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ll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35" dirty="0" smtClean="0">
                <a:solidFill>
                  <a:srgbClr val="666666"/>
                </a:solidFill>
                <a:latin typeface="Verdana"/>
                <a:cs typeface="Verdana"/>
              </a:rPr>
              <a:t>g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7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(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2016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)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,</a:t>
            </a:r>
            <a:endParaRPr sz="900">
              <a:latin typeface="Verdana"/>
              <a:cs typeface="Verdana"/>
            </a:endParaRPr>
          </a:p>
          <a:p>
            <a:pPr marL="4989830">
              <a:lnSpc>
                <a:spcPct val="100000"/>
              </a:lnSpc>
              <a:spcBef>
                <a:spcPts val="195"/>
              </a:spcBef>
            </a:pP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</a:t>
            </a:r>
            <a:r>
              <a:rPr sz="900" spc="35" dirty="0" smtClean="0">
                <a:solidFill>
                  <a:srgbClr val="666666"/>
                </a:solidFill>
                <a:latin typeface="Verdana"/>
                <a:cs typeface="Verdana"/>
              </a:rPr>
              <a:t>gg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li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g</a:t>
            </a:r>
            <a:r>
              <a:rPr sz="900" spc="-6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4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rv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v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,</a:t>
            </a:r>
            <a:r>
              <a:rPr sz="900" spc="-5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t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r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-10" dirty="0" smtClean="0">
                <a:solidFill>
                  <a:srgbClr val="666666"/>
                </a:solidFill>
                <a:latin typeface="Verdana"/>
                <a:cs typeface="Verdana"/>
              </a:rPr>
              <a:t>v</a:t>
            </a:r>
            <a:r>
              <a:rPr sz="900" spc="-25" dirty="0" smtClean="0">
                <a:solidFill>
                  <a:srgbClr val="666666"/>
                </a:solidFill>
                <a:latin typeface="Verdana"/>
                <a:cs typeface="Verdana"/>
              </a:rPr>
              <a:t>i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n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g</a:t>
            </a:r>
            <a:r>
              <a:rPr sz="900" spc="15" dirty="0" smtClean="0">
                <a:solidFill>
                  <a:srgbClr val="666666"/>
                </a:solidFill>
                <a:latin typeface="Verdana"/>
                <a:cs typeface="Verdana"/>
              </a:rPr>
              <a:t> t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o</a:t>
            </a:r>
            <a:r>
              <a:rPr sz="900" spc="-45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S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u</a:t>
            </a:r>
            <a:r>
              <a:rPr sz="900" spc="-20" dirty="0" smtClean="0">
                <a:solidFill>
                  <a:srgbClr val="666666"/>
                </a:solidFill>
                <a:latin typeface="Verdana"/>
                <a:cs typeface="Verdana"/>
              </a:rPr>
              <a:t>cc</a:t>
            </a:r>
            <a:r>
              <a:rPr sz="900" spc="60" dirty="0" smtClean="0">
                <a:solidFill>
                  <a:srgbClr val="666666"/>
                </a:solidFill>
                <a:latin typeface="Verdana"/>
                <a:cs typeface="Verdana"/>
              </a:rPr>
              <a:t>ee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d</a:t>
            </a:r>
            <a:r>
              <a:rPr sz="900" spc="-60" dirty="0" smtClean="0">
                <a:solidFill>
                  <a:srgbClr val="666666"/>
                </a:solidFill>
                <a:latin typeface="Verdana"/>
                <a:cs typeface="Verdana"/>
              </a:rPr>
              <a:t> </a:t>
            </a:r>
            <a:r>
              <a:rPr sz="900" spc="-35" dirty="0" smtClean="0">
                <a:solidFill>
                  <a:srgbClr val="666666"/>
                </a:solidFill>
                <a:latin typeface="Verdana"/>
                <a:cs typeface="Verdana"/>
              </a:rPr>
              <a:t>(</a:t>
            </a:r>
            <a:r>
              <a:rPr sz="900" spc="25" dirty="0" smtClean="0">
                <a:solidFill>
                  <a:srgbClr val="666666"/>
                </a:solidFill>
                <a:latin typeface="Verdana"/>
                <a:cs typeface="Verdana"/>
              </a:rPr>
              <a:t>2016</a:t>
            </a:r>
            <a:r>
              <a:rPr sz="900" spc="0" dirty="0" smtClean="0">
                <a:solidFill>
                  <a:srgbClr val="666666"/>
                </a:solidFill>
                <a:latin typeface="Verdana"/>
                <a:cs typeface="Verdana"/>
              </a:rPr>
              <a:t>)</a:t>
            </a:r>
            <a:endParaRPr sz="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9562" y="3814826"/>
            <a:ext cx="1847913" cy="1328672"/>
          </a:xfrm>
          <a:custGeom>
            <a:avLst/>
            <a:gdLst/>
            <a:ahLst/>
            <a:cxnLst/>
            <a:rect l="l" t="t" r="r" b="b"/>
            <a:pathLst>
              <a:path w="1847913" h="1328672">
                <a:moveTo>
                  <a:pt x="0" y="923861"/>
                </a:moveTo>
                <a:lnTo>
                  <a:pt x="3062" y="848085"/>
                </a:lnTo>
                <a:lnTo>
                  <a:pt x="12092" y="773996"/>
                </a:lnTo>
                <a:lnTo>
                  <a:pt x="26851" y="701834"/>
                </a:lnTo>
                <a:lnTo>
                  <a:pt x="47101" y="631834"/>
                </a:lnTo>
                <a:lnTo>
                  <a:pt x="72606" y="564236"/>
                </a:lnTo>
                <a:lnTo>
                  <a:pt x="103126" y="499276"/>
                </a:lnTo>
                <a:lnTo>
                  <a:pt x="138424" y="437193"/>
                </a:lnTo>
                <a:lnTo>
                  <a:pt x="178262" y="378224"/>
                </a:lnTo>
                <a:lnTo>
                  <a:pt x="222404" y="322606"/>
                </a:lnTo>
                <a:lnTo>
                  <a:pt x="270610" y="270578"/>
                </a:lnTo>
                <a:lnTo>
                  <a:pt x="322643" y="222377"/>
                </a:lnTo>
                <a:lnTo>
                  <a:pt x="378265" y="178240"/>
                </a:lnTo>
                <a:lnTo>
                  <a:pt x="437239" y="138406"/>
                </a:lnTo>
                <a:lnTo>
                  <a:pt x="499326" y="103112"/>
                </a:lnTo>
                <a:lnTo>
                  <a:pt x="564290" y="72596"/>
                </a:lnTo>
                <a:lnTo>
                  <a:pt x="631891" y="47095"/>
                </a:lnTo>
                <a:lnTo>
                  <a:pt x="701893" y="26847"/>
                </a:lnTo>
                <a:lnTo>
                  <a:pt x="774058" y="12090"/>
                </a:lnTo>
                <a:lnTo>
                  <a:pt x="848148" y="3062"/>
                </a:lnTo>
                <a:lnTo>
                  <a:pt x="923925" y="0"/>
                </a:lnTo>
                <a:lnTo>
                  <a:pt x="999695" y="3062"/>
                </a:lnTo>
                <a:lnTo>
                  <a:pt x="1073780" y="12090"/>
                </a:lnTo>
                <a:lnTo>
                  <a:pt x="1145943" y="26847"/>
                </a:lnTo>
                <a:lnTo>
                  <a:pt x="1215945" y="47095"/>
                </a:lnTo>
                <a:lnTo>
                  <a:pt x="1283548" y="72596"/>
                </a:lnTo>
                <a:lnTo>
                  <a:pt x="1348514" y="103112"/>
                </a:lnTo>
                <a:lnTo>
                  <a:pt x="1410606" y="138406"/>
                </a:lnTo>
                <a:lnTo>
                  <a:pt x="1469585" y="178240"/>
                </a:lnTo>
                <a:lnTo>
                  <a:pt x="1525213" y="222377"/>
                </a:lnTo>
                <a:lnTo>
                  <a:pt x="1577252" y="270578"/>
                </a:lnTo>
                <a:lnTo>
                  <a:pt x="1625465" y="322606"/>
                </a:lnTo>
                <a:lnTo>
                  <a:pt x="1669613" y="378224"/>
                </a:lnTo>
                <a:lnTo>
                  <a:pt x="1709459" y="437193"/>
                </a:lnTo>
                <a:lnTo>
                  <a:pt x="1744764" y="499276"/>
                </a:lnTo>
                <a:lnTo>
                  <a:pt x="1775290" y="564236"/>
                </a:lnTo>
                <a:lnTo>
                  <a:pt x="1800800" y="631834"/>
                </a:lnTo>
                <a:lnTo>
                  <a:pt x="1821055" y="701834"/>
                </a:lnTo>
                <a:lnTo>
                  <a:pt x="1835817" y="773996"/>
                </a:lnTo>
                <a:lnTo>
                  <a:pt x="1844849" y="848085"/>
                </a:lnTo>
                <a:lnTo>
                  <a:pt x="1847913" y="923861"/>
                </a:lnTo>
                <a:lnTo>
                  <a:pt x="1844849" y="999637"/>
                </a:lnTo>
                <a:lnTo>
                  <a:pt x="1835817" y="1073726"/>
                </a:lnTo>
                <a:lnTo>
                  <a:pt x="1821055" y="1145891"/>
                </a:lnTo>
                <a:lnTo>
                  <a:pt x="1800800" y="1215893"/>
                </a:lnTo>
                <a:lnTo>
                  <a:pt x="1775290" y="1283494"/>
                </a:lnTo>
                <a:lnTo>
                  <a:pt x="1754061" y="1328672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9562" y="4738687"/>
            <a:ext cx="93830" cy="404811"/>
          </a:xfrm>
          <a:custGeom>
            <a:avLst/>
            <a:gdLst/>
            <a:ahLst/>
            <a:cxnLst/>
            <a:rect l="l" t="t" r="r" b="b"/>
            <a:pathLst>
              <a:path w="93830" h="404811">
                <a:moveTo>
                  <a:pt x="93830" y="404811"/>
                </a:moveTo>
                <a:lnTo>
                  <a:pt x="72606" y="359633"/>
                </a:lnTo>
                <a:lnTo>
                  <a:pt x="47101" y="292031"/>
                </a:lnTo>
                <a:lnTo>
                  <a:pt x="26851" y="222029"/>
                </a:lnTo>
                <a:lnTo>
                  <a:pt x="12092" y="149865"/>
                </a:lnTo>
                <a:lnTo>
                  <a:pt x="3062" y="75776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5812" y="4291012"/>
            <a:ext cx="895413" cy="852485"/>
          </a:xfrm>
          <a:custGeom>
            <a:avLst/>
            <a:gdLst/>
            <a:ahLst/>
            <a:cxnLst/>
            <a:rect l="l" t="t" r="r" b="b"/>
            <a:pathLst>
              <a:path w="895413" h="852485">
                <a:moveTo>
                  <a:pt x="0" y="447675"/>
                </a:moveTo>
                <a:lnTo>
                  <a:pt x="5859" y="375059"/>
                </a:lnTo>
                <a:lnTo>
                  <a:pt x="22822" y="306175"/>
                </a:lnTo>
                <a:lnTo>
                  <a:pt x="49968" y="241942"/>
                </a:lnTo>
                <a:lnTo>
                  <a:pt x="86375" y="183284"/>
                </a:lnTo>
                <a:lnTo>
                  <a:pt x="131121" y="131121"/>
                </a:lnTo>
                <a:lnTo>
                  <a:pt x="183284" y="86375"/>
                </a:lnTo>
                <a:lnTo>
                  <a:pt x="241942" y="49968"/>
                </a:lnTo>
                <a:lnTo>
                  <a:pt x="306175" y="22822"/>
                </a:lnTo>
                <a:lnTo>
                  <a:pt x="375059" y="5859"/>
                </a:lnTo>
                <a:lnTo>
                  <a:pt x="447675" y="0"/>
                </a:lnTo>
                <a:lnTo>
                  <a:pt x="484386" y="1484"/>
                </a:lnTo>
                <a:lnTo>
                  <a:pt x="555247" y="13010"/>
                </a:lnTo>
                <a:lnTo>
                  <a:pt x="621923" y="35180"/>
                </a:lnTo>
                <a:lnTo>
                  <a:pt x="683491" y="67072"/>
                </a:lnTo>
                <a:lnTo>
                  <a:pt x="739028" y="107763"/>
                </a:lnTo>
                <a:lnTo>
                  <a:pt x="787610" y="156333"/>
                </a:lnTo>
                <a:lnTo>
                  <a:pt x="828314" y="211859"/>
                </a:lnTo>
                <a:lnTo>
                  <a:pt x="860217" y="273419"/>
                </a:lnTo>
                <a:lnTo>
                  <a:pt x="882396" y="340093"/>
                </a:lnTo>
                <a:lnTo>
                  <a:pt x="893928" y="410958"/>
                </a:lnTo>
                <a:lnTo>
                  <a:pt x="895413" y="447675"/>
                </a:lnTo>
                <a:lnTo>
                  <a:pt x="893928" y="484391"/>
                </a:lnTo>
                <a:lnTo>
                  <a:pt x="882396" y="555256"/>
                </a:lnTo>
                <a:lnTo>
                  <a:pt x="860217" y="621930"/>
                </a:lnTo>
                <a:lnTo>
                  <a:pt x="828314" y="683490"/>
                </a:lnTo>
                <a:lnTo>
                  <a:pt x="787610" y="739016"/>
                </a:lnTo>
                <a:lnTo>
                  <a:pt x="739028" y="787586"/>
                </a:lnTo>
                <a:lnTo>
                  <a:pt x="683491" y="828277"/>
                </a:lnTo>
                <a:lnTo>
                  <a:pt x="653404" y="845381"/>
                </a:lnTo>
                <a:lnTo>
                  <a:pt x="638280" y="852485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5812" y="4738687"/>
            <a:ext cx="257065" cy="404810"/>
          </a:xfrm>
          <a:custGeom>
            <a:avLst/>
            <a:gdLst/>
            <a:ahLst/>
            <a:cxnLst/>
            <a:rect l="l" t="t" r="r" b="b"/>
            <a:pathLst>
              <a:path w="257065" h="404810">
                <a:moveTo>
                  <a:pt x="257065" y="404810"/>
                </a:moveTo>
                <a:lnTo>
                  <a:pt x="211859" y="380602"/>
                </a:lnTo>
                <a:lnTo>
                  <a:pt x="156333" y="339911"/>
                </a:lnTo>
                <a:lnTo>
                  <a:pt x="107763" y="291341"/>
                </a:lnTo>
                <a:lnTo>
                  <a:pt x="67072" y="235815"/>
                </a:lnTo>
                <a:lnTo>
                  <a:pt x="35180" y="174255"/>
                </a:lnTo>
                <a:lnTo>
                  <a:pt x="13010" y="107581"/>
                </a:lnTo>
                <a:lnTo>
                  <a:pt x="1484" y="36716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5787" y="4081462"/>
            <a:ext cx="1304988" cy="1062035"/>
          </a:xfrm>
          <a:custGeom>
            <a:avLst/>
            <a:gdLst/>
            <a:ahLst/>
            <a:cxnLst/>
            <a:rect l="l" t="t" r="r" b="b"/>
            <a:pathLst>
              <a:path w="1304988" h="1062035">
                <a:moveTo>
                  <a:pt x="0" y="657225"/>
                </a:moveTo>
                <a:lnTo>
                  <a:pt x="2162" y="603321"/>
                </a:lnTo>
                <a:lnTo>
                  <a:pt x="8539" y="550618"/>
                </a:lnTo>
                <a:lnTo>
                  <a:pt x="18962" y="499285"/>
                </a:lnTo>
                <a:lnTo>
                  <a:pt x="33262" y="449489"/>
                </a:lnTo>
                <a:lnTo>
                  <a:pt x="51273" y="401401"/>
                </a:lnTo>
                <a:lnTo>
                  <a:pt x="72825" y="355190"/>
                </a:lnTo>
                <a:lnTo>
                  <a:pt x="97752" y="311025"/>
                </a:lnTo>
                <a:lnTo>
                  <a:pt x="125886" y="269075"/>
                </a:lnTo>
                <a:lnTo>
                  <a:pt x="157057" y="229508"/>
                </a:lnTo>
                <a:lnTo>
                  <a:pt x="191100" y="192495"/>
                </a:lnTo>
                <a:lnTo>
                  <a:pt x="227844" y="158204"/>
                </a:lnTo>
                <a:lnTo>
                  <a:pt x="267124" y="126805"/>
                </a:lnTo>
                <a:lnTo>
                  <a:pt x="308771" y="98466"/>
                </a:lnTo>
                <a:lnTo>
                  <a:pt x="352616" y="73357"/>
                </a:lnTo>
                <a:lnTo>
                  <a:pt x="398492" y="51647"/>
                </a:lnTo>
                <a:lnTo>
                  <a:pt x="446232" y="33505"/>
                </a:lnTo>
                <a:lnTo>
                  <a:pt x="495666" y="19100"/>
                </a:lnTo>
                <a:lnTo>
                  <a:pt x="546628" y="8601"/>
                </a:lnTo>
                <a:lnTo>
                  <a:pt x="598949" y="2178"/>
                </a:lnTo>
                <a:lnTo>
                  <a:pt x="652462" y="0"/>
                </a:lnTo>
                <a:lnTo>
                  <a:pt x="705968" y="2178"/>
                </a:lnTo>
                <a:lnTo>
                  <a:pt x="758285" y="8601"/>
                </a:lnTo>
                <a:lnTo>
                  <a:pt x="809245" y="19100"/>
                </a:lnTo>
                <a:lnTo>
                  <a:pt x="858680" y="33505"/>
                </a:lnTo>
                <a:lnTo>
                  <a:pt x="906420" y="51647"/>
                </a:lnTo>
                <a:lnTo>
                  <a:pt x="952299" y="73357"/>
                </a:lnTo>
                <a:lnTo>
                  <a:pt x="996149" y="98466"/>
                </a:lnTo>
                <a:lnTo>
                  <a:pt x="1037800" y="126805"/>
                </a:lnTo>
                <a:lnTo>
                  <a:pt x="1077086" y="158204"/>
                </a:lnTo>
                <a:lnTo>
                  <a:pt x="1113837" y="192495"/>
                </a:lnTo>
                <a:lnTo>
                  <a:pt x="1147886" y="229508"/>
                </a:lnTo>
                <a:lnTo>
                  <a:pt x="1179065" y="269075"/>
                </a:lnTo>
                <a:lnTo>
                  <a:pt x="1207205" y="311025"/>
                </a:lnTo>
                <a:lnTo>
                  <a:pt x="1232139" y="355190"/>
                </a:lnTo>
                <a:lnTo>
                  <a:pt x="1253698" y="401401"/>
                </a:lnTo>
                <a:lnTo>
                  <a:pt x="1271714" y="449489"/>
                </a:lnTo>
                <a:lnTo>
                  <a:pt x="1286019" y="499285"/>
                </a:lnTo>
                <a:lnTo>
                  <a:pt x="1296445" y="550618"/>
                </a:lnTo>
                <a:lnTo>
                  <a:pt x="1302824" y="603321"/>
                </a:lnTo>
                <a:lnTo>
                  <a:pt x="1304988" y="657225"/>
                </a:lnTo>
                <a:lnTo>
                  <a:pt x="1302824" y="711127"/>
                </a:lnTo>
                <a:lnTo>
                  <a:pt x="1296445" y="763830"/>
                </a:lnTo>
                <a:lnTo>
                  <a:pt x="1286019" y="815163"/>
                </a:lnTo>
                <a:lnTo>
                  <a:pt x="1271714" y="864958"/>
                </a:lnTo>
                <a:lnTo>
                  <a:pt x="1253698" y="913046"/>
                </a:lnTo>
                <a:lnTo>
                  <a:pt x="1232139" y="959257"/>
                </a:lnTo>
                <a:lnTo>
                  <a:pt x="1207205" y="1003422"/>
                </a:lnTo>
                <a:lnTo>
                  <a:pt x="1179065" y="1045373"/>
                </a:lnTo>
                <a:lnTo>
                  <a:pt x="1165935" y="1062035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5787" y="4738687"/>
            <a:ext cx="139013" cy="404810"/>
          </a:xfrm>
          <a:custGeom>
            <a:avLst/>
            <a:gdLst/>
            <a:ahLst/>
            <a:cxnLst/>
            <a:rect l="l" t="t" r="r" b="b"/>
            <a:pathLst>
              <a:path w="139013" h="404810">
                <a:moveTo>
                  <a:pt x="139013" y="404810"/>
                </a:moveTo>
                <a:lnTo>
                  <a:pt x="97752" y="346197"/>
                </a:lnTo>
                <a:lnTo>
                  <a:pt x="72825" y="302032"/>
                </a:lnTo>
                <a:lnTo>
                  <a:pt x="51273" y="255821"/>
                </a:lnTo>
                <a:lnTo>
                  <a:pt x="33262" y="207733"/>
                </a:lnTo>
                <a:lnTo>
                  <a:pt x="18962" y="157938"/>
                </a:lnTo>
                <a:lnTo>
                  <a:pt x="8539" y="106605"/>
                </a:lnTo>
                <a:lnTo>
                  <a:pt x="2162" y="53902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8212" y="4443412"/>
            <a:ext cx="590613" cy="590550"/>
          </a:xfrm>
          <a:custGeom>
            <a:avLst/>
            <a:gdLst/>
            <a:ahLst/>
            <a:cxnLst/>
            <a:rect l="l" t="t" r="r" b="b"/>
            <a:pathLst>
              <a:path w="590613" h="590550">
                <a:moveTo>
                  <a:pt x="0" y="295275"/>
                </a:moveTo>
                <a:lnTo>
                  <a:pt x="3864" y="247378"/>
                </a:lnTo>
                <a:lnTo>
                  <a:pt x="15052" y="201943"/>
                </a:lnTo>
                <a:lnTo>
                  <a:pt x="32957" y="159577"/>
                </a:lnTo>
                <a:lnTo>
                  <a:pt x="56969" y="120887"/>
                </a:lnTo>
                <a:lnTo>
                  <a:pt x="86482" y="86482"/>
                </a:lnTo>
                <a:lnTo>
                  <a:pt x="120887" y="56969"/>
                </a:lnTo>
                <a:lnTo>
                  <a:pt x="159577" y="32957"/>
                </a:lnTo>
                <a:lnTo>
                  <a:pt x="201943" y="15052"/>
                </a:lnTo>
                <a:lnTo>
                  <a:pt x="247378" y="3864"/>
                </a:lnTo>
                <a:lnTo>
                  <a:pt x="295275" y="0"/>
                </a:lnTo>
                <a:lnTo>
                  <a:pt x="319500" y="978"/>
                </a:lnTo>
                <a:lnTo>
                  <a:pt x="366254" y="8581"/>
                </a:lnTo>
                <a:lnTo>
                  <a:pt x="410242" y="23203"/>
                </a:lnTo>
                <a:lnTo>
                  <a:pt x="450855" y="44237"/>
                </a:lnTo>
                <a:lnTo>
                  <a:pt x="487486" y="71076"/>
                </a:lnTo>
                <a:lnTo>
                  <a:pt x="519527" y="103111"/>
                </a:lnTo>
                <a:lnTo>
                  <a:pt x="546369" y="139734"/>
                </a:lnTo>
                <a:lnTo>
                  <a:pt x="567407" y="180338"/>
                </a:lnTo>
                <a:lnTo>
                  <a:pt x="582031" y="224315"/>
                </a:lnTo>
                <a:lnTo>
                  <a:pt x="589634" y="271057"/>
                </a:lnTo>
                <a:lnTo>
                  <a:pt x="590613" y="295275"/>
                </a:lnTo>
                <a:lnTo>
                  <a:pt x="589634" y="319492"/>
                </a:lnTo>
                <a:lnTo>
                  <a:pt x="582031" y="366234"/>
                </a:lnTo>
                <a:lnTo>
                  <a:pt x="567407" y="410211"/>
                </a:lnTo>
                <a:lnTo>
                  <a:pt x="546369" y="450815"/>
                </a:lnTo>
                <a:lnTo>
                  <a:pt x="519527" y="487438"/>
                </a:lnTo>
                <a:lnTo>
                  <a:pt x="487486" y="519473"/>
                </a:lnTo>
                <a:lnTo>
                  <a:pt x="450855" y="546312"/>
                </a:lnTo>
                <a:lnTo>
                  <a:pt x="410242" y="567346"/>
                </a:lnTo>
                <a:lnTo>
                  <a:pt x="366254" y="581968"/>
                </a:lnTo>
                <a:lnTo>
                  <a:pt x="319500" y="589571"/>
                </a:lnTo>
                <a:lnTo>
                  <a:pt x="295275" y="590550"/>
                </a:lnTo>
                <a:lnTo>
                  <a:pt x="271057" y="589571"/>
                </a:lnTo>
                <a:lnTo>
                  <a:pt x="224315" y="581968"/>
                </a:lnTo>
                <a:lnTo>
                  <a:pt x="180338" y="567346"/>
                </a:lnTo>
                <a:lnTo>
                  <a:pt x="139734" y="546312"/>
                </a:lnTo>
                <a:lnTo>
                  <a:pt x="103111" y="519473"/>
                </a:lnTo>
                <a:lnTo>
                  <a:pt x="71076" y="487438"/>
                </a:lnTo>
                <a:lnTo>
                  <a:pt x="44237" y="450815"/>
                </a:lnTo>
                <a:lnTo>
                  <a:pt x="23203" y="410211"/>
                </a:lnTo>
                <a:lnTo>
                  <a:pt x="8581" y="366234"/>
                </a:lnTo>
                <a:lnTo>
                  <a:pt x="978" y="319492"/>
                </a:lnTo>
                <a:lnTo>
                  <a:pt x="0" y="295275"/>
                </a:lnTo>
                <a:close/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7715250" cy="514349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4762"/>
            <a:ext cx="9143999" cy="52387"/>
          </a:xfrm>
          <a:custGeom>
            <a:avLst/>
            <a:gdLst/>
            <a:ahLst/>
            <a:cxnLst/>
            <a:rect l="l" t="t" r="r" b="b"/>
            <a:pathLst>
              <a:path w="9143999" h="52387">
                <a:moveTo>
                  <a:pt x="0" y="52387"/>
                </a:moveTo>
                <a:lnTo>
                  <a:pt x="9143999" y="52387"/>
                </a:lnTo>
                <a:lnTo>
                  <a:pt x="9143999" y="0"/>
                </a:lnTo>
                <a:lnTo>
                  <a:pt x="0" y="0"/>
                </a:lnTo>
                <a:lnTo>
                  <a:pt x="0" y="52387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759618"/>
            <a:ext cx="9143999" cy="154781"/>
          </a:xfrm>
          <a:custGeom>
            <a:avLst/>
            <a:gdLst/>
            <a:ahLst/>
            <a:cxnLst/>
            <a:rect l="l" t="t" r="r" b="b"/>
            <a:pathLst>
              <a:path w="9143999" h="154781">
                <a:moveTo>
                  <a:pt x="0" y="154781"/>
                </a:moveTo>
                <a:lnTo>
                  <a:pt x="9143999" y="154781"/>
                </a:lnTo>
                <a:lnTo>
                  <a:pt x="9143999" y="0"/>
                </a:lnTo>
                <a:lnTo>
                  <a:pt x="0" y="0"/>
                </a:lnTo>
                <a:lnTo>
                  <a:pt x="0" y="154781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1343620"/>
            <a:ext cx="9143999" cy="418504"/>
          </a:xfrm>
          <a:custGeom>
            <a:avLst/>
            <a:gdLst/>
            <a:ahLst/>
            <a:cxnLst/>
            <a:rect l="l" t="t" r="r" b="b"/>
            <a:pathLst>
              <a:path w="9143999" h="418504">
                <a:moveTo>
                  <a:pt x="0" y="418504"/>
                </a:moveTo>
                <a:lnTo>
                  <a:pt x="9143999" y="418504"/>
                </a:lnTo>
                <a:lnTo>
                  <a:pt x="9143999" y="0"/>
                </a:lnTo>
                <a:lnTo>
                  <a:pt x="0" y="0"/>
                </a:lnTo>
                <a:lnTo>
                  <a:pt x="0" y="41850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2495550"/>
            <a:ext cx="9143999" cy="123825"/>
          </a:xfrm>
          <a:custGeom>
            <a:avLst/>
            <a:gdLst/>
            <a:ahLst/>
            <a:cxnLst/>
            <a:rect l="l" t="t" r="r" b="b"/>
            <a:pathLst>
              <a:path w="9143999" h="123825">
                <a:moveTo>
                  <a:pt x="0" y="123825"/>
                </a:moveTo>
                <a:lnTo>
                  <a:pt x="9143999" y="123825"/>
                </a:lnTo>
                <a:lnTo>
                  <a:pt x="9143999" y="0"/>
                </a:lnTo>
                <a:lnTo>
                  <a:pt x="0" y="0"/>
                </a:lnTo>
                <a:lnTo>
                  <a:pt x="0" y="123825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3362325"/>
            <a:ext cx="9143999" cy="142875"/>
          </a:xfrm>
          <a:custGeom>
            <a:avLst/>
            <a:gdLst/>
            <a:ahLst/>
            <a:cxnLst/>
            <a:rect l="l" t="t" r="r" b="b"/>
            <a:pathLst>
              <a:path w="9143999" h="142875">
                <a:moveTo>
                  <a:pt x="0" y="142875"/>
                </a:moveTo>
                <a:lnTo>
                  <a:pt x="9143999" y="142875"/>
                </a:lnTo>
                <a:lnTo>
                  <a:pt x="9143999" y="0"/>
                </a:lnTo>
                <a:lnTo>
                  <a:pt x="0" y="0"/>
                </a:lnTo>
                <a:lnTo>
                  <a:pt x="0" y="142875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4762"/>
            <a:ext cx="9143999" cy="0"/>
          </a:xfrm>
          <a:custGeom>
            <a:avLst/>
            <a:gdLst/>
            <a:ahLst/>
            <a:cxnLst/>
            <a:rect l="l" t="t" r="r" b="b"/>
            <a:pathLst>
              <a:path w="9143999">
                <a:moveTo>
                  <a:pt x="9143999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285D8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4414837"/>
            <a:ext cx="9143999" cy="728660"/>
          </a:xfrm>
          <a:custGeom>
            <a:avLst/>
            <a:gdLst/>
            <a:ahLst/>
            <a:cxnLst/>
            <a:rect l="l" t="t" r="r" b="b"/>
            <a:pathLst>
              <a:path w="9143999" h="728660">
                <a:moveTo>
                  <a:pt x="9143999" y="0"/>
                </a:moveTo>
                <a:lnTo>
                  <a:pt x="0" y="0"/>
                </a:lnTo>
                <a:lnTo>
                  <a:pt x="0" y="728660"/>
                </a:lnTo>
                <a:lnTo>
                  <a:pt x="9143999" y="728660"/>
                </a:lnTo>
                <a:lnTo>
                  <a:pt x="9143999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4400550"/>
            <a:ext cx="9143999" cy="28575"/>
          </a:xfrm>
          <a:custGeom>
            <a:avLst/>
            <a:gdLst/>
            <a:ahLst/>
            <a:cxnLst/>
            <a:rect l="l" t="t" r="r" b="b"/>
            <a:pathLst>
              <a:path w="9143999" h="28575">
                <a:moveTo>
                  <a:pt x="0" y="28575"/>
                </a:moveTo>
                <a:lnTo>
                  <a:pt x="9143999" y="28575"/>
                </a:lnTo>
                <a:lnTo>
                  <a:pt x="9143999" y="0"/>
                </a:lnTo>
                <a:lnTo>
                  <a:pt x="0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22592" y="4680267"/>
            <a:ext cx="8105775" cy="2222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400" spc="-3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-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-15" dirty="0" smtClean="0">
                <a:solidFill>
                  <a:srgbClr val="FFFFFF"/>
                </a:solidFill>
                <a:latin typeface="Verdana"/>
                <a:cs typeface="Verdana"/>
              </a:rPr>
              <a:t>x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-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400" spc="1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ng</a:t>
            </a:r>
            <a:r>
              <a:rPr sz="1400" spc="-18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400" spc="1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400" spc="-11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ee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-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ll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-1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10" dirty="0" smtClean="0">
                <a:solidFill>
                  <a:srgbClr val="FFFFFF"/>
                </a:solidFill>
                <a:latin typeface="Verdana"/>
                <a:cs typeface="Verdana"/>
              </a:rPr>
              <a:t>&amp;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400" spc="3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mm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tm</a:t>
            </a:r>
            <a:r>
              <a:rPr sz="1400" spc="-2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nt</a:t>
            </a:r>
            <a:r>
              <a:rPr sz="1400" spc="-8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3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400" spc="6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400" spc="10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400" spc="35" dirty="0" smtClean="0">
                <a:solidFill>
                  <a:srgbClr val="FFFFFF"/>
                </a:solidFill>
                <a:latin typeface="Verdana"/>
                <a:cs typeface="Verdana"/>
              </a:rPr>
              <a:t>oo</a:t>
            </a:r>
            <a:r>
              <a:rPr sz="1400" spc="60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400" spc="-1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400" spc="1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400" spc="-2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-114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3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400" spc="-25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400" spc="15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1400" spc="-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" dirty="0" smtClean="0">
                <a:solidFill>
                  <a:srgbClr val="FFFFFF"/>
                </a:solidFill>
                <a:latin typeface="Verdana"/>
                <a:cs typeface="Verdana"/>
              </a:rPr>
              <a:t>201</a:t>
            </a:r>
            <a:r>
              <a:rPr sz="1400" spc="5" dirty="0" smtClean="0">
                <a:solidFill>
                  <a:srgbClr val="FFFFFF"/>
                </a:solidFill>
                <a:latin typeface="Verdana"/>
                <a:cs typeface="Verdana"/>
              </a:rPr>
              <a:t>8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57150"/>
            <a:ext cx="9143999" cy="733425"/>
          </a:xfrm>
          <a:custGeom>
            <a:avLst/>
            <a:gdLst/>
            <a:ahLst/>
            <a:cxnLst/>
            <a:rect l="l" t="t" r="r" b="b"/>
            <a:pathLst>
              <a:path w="9143999" h="733425">
                <a:moveTo>
                  <a:pt x="0" y="0"/>
                </a:moveTo>
                <a:lnTo>
                  <a:pt x="0" y="733425"/>
                </a:lnTo>
                <a:lnTo>
                  <a:pt x="9143999" y="733425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653919" y="305053"/>
            <a:ext cx="3628390" cy="244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50" b="1" spc="30" dirty="0" smtClean="0">
                <a:solidFill>
                  <a:srgbClr val="F98824"/>
                </a:solidFill>
                <a:latin typeface="Verdana"/>
                <a:cs typeface="Verdana"/>
              </a:rPr>
              <a:t>W</a:t>
            </a:r>
            <a:r>
              <a:rPr sz="1550" b="1" spc="-2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1550" b="1" spc="0" dirty="0" smtClean="0">
                <a:solidFill>
                  <a:srgbClr val="F98824"/>
                </a:solidFill>
                <a:latin typeface="Verdana"/>
                <a:cs typeface="Verdana"/>
              </a:rPr>
              <a:t>k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ed</a:t>
            </a:r>
            <a:r>
              <a:rPr sz="1550" b="1" spc="17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b="1" spc="-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1550" b="1" spc="-2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1550" b="1" spc="22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&amp;</a:t>
            </a:r>
            <a:r>
              <a:rPr sz="1550" b="1" spc="6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b="1" spc="-10" dirty="0" smtClean="0">
                <a:solidFill>
                  <a:srgbClr val="F98824"/>
                </a:solidFill>
                <a:latin typeface="Verdana"/>
                <a:cs typeface="Verdana"/>
              </a:rPr>
              <a:t>l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1550" b="1" spc="30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1550" b="1" spc="5" dirty="0" smtClean="0">
                <a:solidFill>
                  <a:srgbClr val="F98824"/>
                </a:solidFill>
                <a:latin typeface="Verdana"/>
                <a:cs typeface="Verdana"/>
              </a:rPr>
              <a:t>er</a:t>
            </a:r>
            <a:r>
              <a:rPr sz="1550" b="1" spc="114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914400"/>
            <a:ext cx="9143999" cy="733425"/>
          </a:xfrm>
          <a:custGeom>
            <a:avLst/>
            <a:gdLst/>
            <a:ahLst/>
            <a:cxnLst/>
            <a:rect l="l" t="t" r="r" b="b"/>
            <a:pathLst>
              <a:path w="9143999" h="733425">
                <a:moveTo>
                  <a:pt x="0" y="0"/>
                </a:moveTo>
                <a:lnTo>
                  <a:pt x="0" y="733425"/>
                </a:lnTo>
                <a:lnTo>
                  <a:pt x="9143999" y="733425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994727" y="1163065"/>
            <a:ext cx="6936105" cy="244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0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b="1" spc="-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1550" b="1" spc="-2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1550" b="1" spc="15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16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30" dirty="0" smtClean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550" spc="1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re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il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1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th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 smtClean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il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1550" spc="9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rs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0" y="1762125"/>
            <a:ext cx="9143999" cy="733425"/>
          </a:xfrm>
          <a:custGeom>
            <a:avLst/>
            <a:gdLst/>
            <a:ahLst/>
            <a:cxnLst/>
            <a:rect l="l" t="t" r="r" b="b"/>
            <a:pathLst>
              <a:path w="9143999" h="733425">
                <a:moveTo>
                  <a:pt x="0" y="0"/>
                </a:moveTo>
                <a:lnTo>
                  <a:pt x="0" y="733425"/>
                </a:lnTo>
                <a:lnTo>
                  <a:pt x="9143999" y="733425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968625" y="2013204"/>
            <a:ext cx="2999105" cy="244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1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b="1" spc="-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1550" b="1" spc="-25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1550" b="1" spc="14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16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mmut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0" y="2619375"/>
            <a:ext cx="9143999" cy="742950"/>
          </a:xfrm>
          <a:custGeom>
            <a:avLst/>
            <a:gdLst/>
            <a:ahLst/>
            <a:cxnLst/>
            <a:rect l="l" t="t" r="r" b="b"/>
            <a:pathLst>
              <a:path w="9143999" h="742950">
                <a:moveTo>
                  <a:pt x="0" y="0"/>
                </a:moveTo>
                <a:lnTo>
                  <a:pt x="0" y="742950"/>
                </a:lnTo>
                <a:lnTo>
                  <a:pt x="9143999" y="742950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043810" y="2876550"/>
            <a:ext cx="4831080" cy="244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1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b="1" spc="-10" dirty="0" smtClean="0">
                <a:solidFill>
                  <a:srgbClr val="F98824"/>
                </a:solidFill>
                <a:latin typeface="Verdana"/>
                <a:cs typeface="Verdana"/>
              </a:rPr>
              <a:t>l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1550" b="1" spc="5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1550" b="1" spc="11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ee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10" dirty="0" smtClean="0">
                <a:solidFill>
                  <a:srgbClr val="FFFFFF"/>
                </a:solidFill>
                <a:latin typeface="Verdana"/>
                <a:cs typeface="Verdana"/>
              </a:rPr>
              <a:t>&amp;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2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re</a:t>
            </a:r>
            <a:r>
              <a:rPr sz="1550" spc="8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30" dirty="0" smtClean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0" y="3505200"/>
            <a:ext cx="9143999" cy="742950"/>
          </a:xfrm>
          <a:custGeom>
            <a:avLst/>
            <a:gdLst/>
            <a:ahLst/>
            <a:cxnLst/>
            <a:rect l="l" t="t" r="r" b="b"/>
            <a:pathLst>
              <a:path w="9143999" h="742950">
                <a:moveTo>
                  <a:pt x="0" y="0"/>
                </a:moveTo>
                <a:lnTo>
                  <a:pt x="0" y="742950"/>
                </a:lnTo>
                <a:lnTo>
                  <a:pt x="9143999" y="742950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6666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03884" y="3767137"/>
            <a:ext cx="7722870" cy="244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0" dirty="0" smtClean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1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b="1" spc="-30" dirty="0" smtClean="0">
                <a:solidFill>
                  <a:srgbClr val="F98824"/>
                </a:solidFill>
                <a:latin typeface="Verdana"/>
                <a:cs typeface="Verdana"/>
              </a:rPr>
              <a:t>s</a:t>
            </a:r>
            <a:r>
              <a:rPr sz="1550" b="1" spc="-10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1550" b="1" spc="-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1550" b="1" spc="-10" dirty="0" smtClean="0">
                <a:solidFill>
                  <a:srgbClr val="F98824"/>
                </a:solidFill>
                <a:latin typeface="Verdana"/>
                <a:cs typeface="Verdana"/>
              </a:rPr>
              <a:t>il</a:t>
            </a:r>
            <a:r>
              <a:rPr sz="1550" b="1" spc="5" dirty="0" smtClean="0">
                <a:solidFill>
                  <a:srgbClr val="F98824"/>
                </a:solidFill>
                <a:latin typeface="Verdana"/>
                <a:cs typeface="Verdana"/>
              </a:rPr>
              <a:t>ar</a:t>
            </a:r>
            <a:r>
              <a:rPr sz="1550" b="1" spc="18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b="1" spc="35" dirty="0" smtClean="0">
                <a:solidFill>
                  <a:srgbClr val="F98824"/>
                </a:solidFill>
                <a:latin typeface="Verdana"/>
                <a:cs typeface="Verdana"/>
              </a:rPr>
              <a:t>t</a:t>
            </a:r>
            <a:r>
              <a:rPr sz="1550" b="1" spc="-10" dirty="0" smtClean="0">
                <a:solidFill>
                  <a:srgbClr val="F98824"/>
                </a:solidFill>
                <a:latin typeface="Verdana"/>
                <a:cs typeface="Verdana"/>
              </a:rPr>
              <a:t>i</a:t>
            </a:r>
            <a:r>
              <a:rPr sz="1550" b="1" spc="-5" dirty="0" smtClean="0">
                <a:solidFill>
                  <a:srgbClr val="F98824"/>
                </a:solidFill>
                <a:latin typeface="Verdana"/>
                <a:cs typeface="Verdana"/>
              </a:rPr>
              <a:t>m</a:t>
            </a:r>
            <a:r>
              <a:rPr sz="1550" b="1" spc="1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1550" b="1" spc="6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55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th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1550" spc="5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-15" dirty="0" smtClean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nt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1550" spc="204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tt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550" spc="1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ss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0" dirty="0" smtClean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12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" dirty="0" smtClean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15" dirty="0" smtClean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1550" spc="4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-20" dirty="0" smtClean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1550" spc="35" dirty="0" smtClean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50" spc="-10" dirty="0" smtClean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1550" spc="20" dirty="0" smtClean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1550" spc="5" dirty="0" smtClean="0">
                <a:solidFill>
                  <a:srgbClr val="FFFFFF"/>
                </a:solidFill>
                <a:latin typeface="Verdana"/>
                <a:cs typeface="Verdana"/>
              </a:rPr>
              <a:t>rk</a:t>
            </a:r>
            <a:endParaRPr sz="15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6762" y="0"/>
            <a:ext cx="1006980" cy="2576449"/>
          </a:xfrm>
          <a:custGeom>
            <a:avLst/>
            <a:gdLst/>
            <a:ahLst/>
            <a:cxnLst/>
            <a:rect l="l" t="t" r="r" b="b"/>
            <a:pathLst>
              <a:path w="1006980" h="2576449">
                <a:moveTo>
                  <a:pt x="0" y="2576449"/>
                </a:moveTo>
                <a:lnTo>
                  <a:pt x="12630" y="2263979"/>
                </a:lnTo>
                <a:lnTo>
                  <a:pt x="49866" y="1958463"/>
                </a:lnTo>
                <a:lnTo>
                  <a:pt x="110729" y="1660884"/>
                </a:lnTo>
                <a:lnTo>
                  <a:pt x="194237" y="1372220"/>
                </a:lnTo>
                <a:lnTo>
                  <a:pt x="299410" y="1093454"/>
                </a:lnTo>
                <a:lnTo>
                  <a:pt x="425268" y="825565"/>
                </a:lnTo>
                <a:lnTo>
                  <a:pt x="570829" y="569534"/>
                </a:lnTo>
                <a:lnTo>
                  <a:pt x="735114" y="326342"/>
                </a:lnTo>
                <a:lnTo>
                  <a:pt x="917142" y="96969"/>
                </a:lnTo>
                <a:lnTo>
                  <a:pt x="1006980" y="0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79830" y="0"/>
            <a:ext cx="1006996" cy="5143496"/>
          </a:xfrm>
          <a:custGeom>
            <a:avLst/>
            <a:gdLst/>
            <a:ahLst/>
            <a:cxnLst/>
            <a:rect l="l" t="t" r="r" b="b"/>
            <a:pathLst>
              <a:path w="1006996" h="5143496">
                <a:moveTo>
                  <a:pt x="0" y="0"/>
                </a:moveTo>
                <a:lnTo>
                  <a:pt x="89838" y="96969"/>
                </a:lnTo>
                <a:lnTo>
                  <a:pt x="271867" y="326342"/>
                </a:lnTo>
                <a:lnTo>
                  <a:pt x="436154" y="569534"/>
                </a:lnTo>
                <a:lnTo>
                  <a:pt x="581717" y="825565"/>
                </a:lnTo>
                <a:lnTo>
                  <a:pt x="707577" y="1093454"/>
                </a:lnTo>
                <a:lnTo>
                  <a:pt x="812753" y="1372220"/>
                </a:lnTo>
                <a:lnTo>
                  <a:pt x="896263" y="1660884"/>
                </a:lnTo>
                <a:lnTo>
                  <a:pt x="957127" y="1958463"/>
                </a:lnTo>
                <a:lnTo>
                  <a:pt x="994365" y="2263979"/>
                </a:lnTo>
                <a:lnTo>
                  <a:pt x="1006996" y="2576449"/>
                </a:lnTo>
                <a:lnTo>
                  <a:pt x="994365" y="2888936"/>
                </a:lnTo>
                <a:lnTo>
                  <a:pt x="957127" y="3194466"/>
                </a:lnTo>
                <a:lnTo>
                  <a:pt x="896263" y="3492058"/>
                </a:lnTo>
                <a:lnTo>
                  <a:pt x="812753" y="3780732"/>
                </a:lnTo>
                <a:lnTo>
                  <a:pt x="707577" y="4059507"/>
                </a:lnTo>
                <a:lnTo>
                  <a:pt x="581717" y="4327402"/>
                </a:lnTo>
                <a:lnTo>
                  <a:pt x="436154" y="4583438"/>
                </a:lnTo>
                <a:lnTo>
                  <a:pt x="271867" y="4826632"/>
                </a:lnTo>
                <a:lnTo>
                  <a:pt x="89838" y="5056006"/>
                </a:lnTo>
                <a:lnTo>
                  <a:pt x="8783" y="5143496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762" y="2576448"/>
            <a:ext cx="998197" cy="2567047"/>
          </a:xfrm>
          <a:custGeom>
            <a:avLst/>
            <a:gdLst/>
            <a:ahLst/>
            <a:cxnLst/>
            <a:rect l="l" t="t" r="r" b="b"/>
            <a:pathLst>
              <a:path w="998197" h="2567047">
                <a:moveTo>
                  <a:pt x="998197" y="2567047"/>
                </a:moveTo>
                <a:lnTo>
                  <a:pt x="917142" y="2479557"/>
                </a:lnTo>
                <a:lnTo>
                  <a:pt x="735114" y="2250183"/>
                </a:lnTo>
                <a:lnTo>
                  <a:pt x="570829" y="2006989"/>
                </a:lnTo>
                <a:lnTo>
                  <a:pt x="425268" y="1750953"/>
                </a:lnTo>
                <a:lnTo>
                  <a:pt x="299410" y="1483058"/>
                </a:lnTo>
                <a:lnTo>
                  <a:pt x="194237" y="1204283"/>
                </a:lnTo>
                <a:lnTo>
                  <a:pt x="110729" y="915609"/>
                </a:lnTo>
                <a:lnTo>
                  <a:pt x="49866" y="618017"/>
                </a:lnTo>
                <a:lnTo>
                  <a:pt x="12630" y="312487"/>
                </a:lnTo>
                <a:lnTo>
                  <a:pt x="0" y="0"/>
                </a:lnTo>
              </a:path>
            </a:pathLst>
          </a:custGeom>
          <a:ln w="9534">
            <a:solidFill>
              <a:srgbClr val="5FA4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4912" y="0"/>
            <a:ext cx="1197981" cy="2576449"/>
          </a:xfrm>
          <a:custGeom>
            <a:avLst/>
            <a:gdLst/>
            <a:ahLst/>
            <a:cxnLst/>
            <a:rect l="l" t="t" r="r" b="b"/>
            <a:pathLst>
              <a:path w="1197981" h="2576449">
                <a:moveTo>
                  <a:pt x="0" y="2576449"/>
                </a:moveTo>
                <a:lnTo>
                  <a:pt x="11177" y="2299907"/>
                </a:lnTo>
                <a:lnTo>
                  <a:pt x="44130" y="2029522"/>
                </a:lnTo>
                <a:lnTo>
                  <a:pt x="97992" y="1766161"/>
                </a:lnTo>
                <a:lnTo>
                  <a:pt x="171895" y="1510691"/>
                </a:lnTo>
                <a:lnTo>
                  <a:pt x="264971" y="1263981"/>
                </a:lnTo>
                <a:lnTo>
                  <a:pt x="376353" y="1026898"/>
                </a:lnTo>
                <a:lnTo>
                  <a:pt x="505173" y="800311"/>
                </a:lnTo>
                <a:lnTo>
                  <a:pt x="650563" y="585086"/>
                </a:lnTo>
                <a:lnTo>
                  <a:pt x="811655" y="382093"/>
                </a:lnTo>
                <a:lnTo>
                  <a:pt x="987583" y="192198"/>
                </a:lnTo>
                <a:lnTo>
                  <a:pt x="1177479" y="16270"/>
                </a:lnTo>
                <a:lnTo>
                  <a:pt x="1197981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50679" y="0"/>
            <a:ext cx="1197996" cy="5143497"/>
          </a:xfrm>
          <a:custGeom>
            <a:avLst/>
            <a:gdLst/>
            <a:ahLst/>
            <a:cxnLst/>
            <a:rect l="l" t="t" r="r" b="b"/>
            <a:pathLst>
              <a:path w="1197996" h="5143497">
                <a:moveTo>
                  <a:pt x="0" y="0"/>
                </a:moveTo>
                <a:lnTo>
                  <a:pt x="210396" y="192198"/>
                </a:lnTo>
                <a:lnTo>
                  <a:pt x="386325" y="382093"/>
                </a:lnTo>
                <a:lnTo>
                  <a:pt x="547419" y="585086"/>
                </a:lnTo>
                <a:lnTo>
                  <a:pt x="692811" y="800311"/>
                </a:lnTo>
                <a:lnTo>
                  <a:pt x="821632" y="1026898"/>
                </a:lnTo>
                <a:lnTo>
                  <a:pt x="933017" y="1263981"/>
                </a:lnTo>
                <a:lnTo>
                  <a:pt x="1026095" y="1510691"/>
                </a:lnTo>
                <a:lnTo>
                  <a:pt x="1100000" y="1766161"/>
                </a:lnTo>
                <a:lnTo>
                  <a:pt x="1153864" y="2029522"/>
                </a:lnTo>
                <a:lnTo>
                  <a:pt x="1186818" y="2299907"/>
                </a:lnTo>
                <a:lnTo>
                  <a:pt x="1197996" y="2576449"/>
                </a:lnTo>
                <a:lnTo>
                  <a:pt x="1186818" y="2853002"/>
                </a:lnTo>
                <a:lnTo>
                  <a:pt x="1153864" y="3123399"/>
                </a:lnTo>
                <a:lnTo>
                  <a:pt x="1100000" y="3386769"/>
                </a:lnTo>
                <a:lnTo>
                  <a:pt x="1026095" y="3642247"/>
                </a:lnTo>
                <a:lnTo>
                  <a:pt x="933017" y="3888964"/>
                </a:lnTo>
                <a:lnTo>
                  <a:pt x="821632" y="4126052"/>
                </a:lnTo>
                <a:lnTo>
                  <a:pt x="692811" y="4352643"/>
                </a:lnTo>
                <a:lnTo>
                  <a:pt x="547419" y="4567871"/>
                </a:lnTo>
                <a:lnTo>
                  <a:pt x="386325" y="4770867"/>
                </a:lnTo>
                <a:lnTo>
                  <a:pt x="210396" y="4960764"/>
                </a:lnTo>
                <a:lnTo>
                  <a:pt x="20502" y="5136693"/>
                </a:lnTo>
                <a:lnTo>
                  <a:pt x="11928" y="5143497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4912" y="2576448"/>
            <a:ext cx="1186052" cy="2567048"/>
          </a:xfrm>
          <a:custGeom>
            <a:avLst/>
            <a:gdLst/>
            <a:ahLst/>
            <a:cxnLst/>
            <a:rect l="l" t="t" r="r" b="b"/>
            <a:pathLst>
              <a:path w="1186052" h="2567048">
                <a:moveTo>
                  <a:pt x="1186052" y="2567048"/>
                </a:moveTo>
                <a:lnTo>
                  <a:pt x="987583" y="2384315"/>
                </a:lnTo>
                <a:lnTo>
                  <a:pt x="811655" y="2194418"/>
                </a:lnTo>
                <a:lnTo>
                  <a:pt x="650563" y="1991422"/>
                </a:lnTo>
                <a:lnTo>
                  <a:pt x="505173" y="1776194"/>
                </a:lnTo>
                <a:lnTo>
                  <a:pt x="376353" y="1549603"/>
                </a:lnTo>
                <a:lnTo>
                  <a:pt x="264971" y="1312515"/>
                </a:lnTo>
                <a:lnTo>
                  <a:pt x="171895" y="1065798"/>
                </a:lnTo>
                <a:lnTo>
                  <a:pt x="97992" y="810320"/>
                </a:lnTo>
                <a:lnTo>
                  <a:pt x="44130" y="546950"/>
                </a:lnTo>
                <a:lnTo>
                  <a:pt x="11177" y="276553"/>
                </a:lnTo>
                <a:lnTo>
                  <a:pt x="0" y="0"/>
                </a:lnTo>
              </a:path>
            </a:pathLst>
          </a:custGeom>
          <a:ln w="9534">
            <a:solidFill>
              <a:srgbClr val="F9882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71776" y="271525"/>
            <a:ext cx="4610100" cy="4610036"/>
          </a:xfrm>
          <a:custGeom>
            <a:avLst/>
            <a:gdLst/>
            <a:ahLst/>
            <a:cxnLst/>
            <a:rect l="l" t="t" r="r" b="b"/>
            <a:pathLst>
              <a:path w="4610100" h="4610036">
                <a:moveTo>
                  <a:pt x="0" y="2305050"/>
                </a:moveTo>
                <a:lnTo>
                  <a:pt x="7641" y="2115999"/>
                </a:lnTo>
                <a:lnTo>
                  <a:pt x="30169" y="1931157"/>
                </a:lnTo>
                <a:lnTo>
                  <a:pt x="66990" y="1751118"/>
                </a:lnTo>
                <a:lnTo>
                  <a:pt x="117512" y="1576474"/>
                </a:lnTo>
                <a:lnTo>
                  <a:pt x="181141" y="1407818"/>
                </a:lnTo>
                <a:lnTo>
                  <a:pt x="257284" y="1245745"/>
                </a:lnTo>
                <a:lnTo>
                  <a:pt x="345348" y="1090846"/>
                </a:lnTo>
                <a:lnTo>
                  <a:pt x="444739" y="943715"/>
                </a:lnTo>
                <a:lnTo>
                  <a:pt x="554865" y="804946"/>
                </a:lnTo>
                <a:lnTo>
                  <a:pt x="675132" y="675131"/>
                </a:lnTo>
                <a:lnTo>
                  <a:pt x="804946" y="554865"/>
                </a:lnTo>
                <a:lnTo>
                  <a:pt x="943715" y="444739"/>
                </a:lnTo>
                <a:lnTo>
                  <a:pt x="1090846" y="345348"/>
                </a:lnTo>
                <a:lnTo>
                  <a:pt x="1245745" y="257284"/>
                </a:lnTo>
                <a:lnTo>
                  <a:pt x="1407818" y="181141"/>
                </a:lnTo>
                <a:lnTo>
                  <a:pt x="1576474" y="117512"/>
                </a:lnTo>
                <a:lnTo>
                  <a:pt x="1751118" y="66990"/>
                </a:lnTo>
                <a:lnTo>
                  <a:pt x="1931157" y="30169"/>
                </a:lnTo>
                <a:lnTo>
                  <a:pt x="2115999" y="7641"/>
                </a:lnTo>
                <a:lnTo>
                  <a:pt x="2305050" y="0"/>
                </a:lnTo>
                <a:lnTo>
                  <a:pt x="2494083" y="7641"/>
                </a:lnTo>
                <a:lnTo>
                  <a:pt x="2678911" y="30169"/>
                </a:lnTo>
                <a:lnTo>
                  <a:pt x="2858940" y="66990"/>
                </a:lnTo>
                <a:lnTo>
                  <a:pt x="3033576" y="117512"/>
                </a:lnTo>
                <a:lnTo>
                  <a:pt x="3202227" y="181141"/>
                </a:lnTo>
                <a:lnTo>
                  <a:pt x="3364298" y="257284"/>
                </a:lnTo>
                <a:lnTo>
                  <a:pt x="3519197" y="345348"/>
                </a:lnTo>
                <a:lnTo>
                  <a:pt x="3666329" y="444739"/>
                </a:lnTo>
                <a:lnTo>
                  <a:pt x="3805101" y="554865"/>
                </a:lnTo>
                <a:lnTo>
                  <a:pt x="3934920" y="675132"/>
                </a:lnTo>
                <a:lnTo>
                  <a:pt x="4055192" y="804946"/>
                </a:lnTo>
                <a:lnTo>
                  <a:pt x="4165323" y="943715"/>
                </a:lnTo>
                <a:lnTo>
                  <a:pt x="4264721" y="1090846"/>
                </a:lnTo>
                <a:lnTo>
                  <a:pt x="4352791" y="1245745"/>
                </a:lnTo>
                <a:lnTo>
                  <a:pt x="4428940" y="1407818"/>
                </a:lnTo>
                <a:lnTo>
                  <a:pt x="4492575" y="1576474"/>
                </a:lnTo>
                <a:lnTo>
                  <a:pt x="4543102" y="1751118"/>
                </a:lnTo>
                <a:lnTo>
                  <a:pt x="4579927" y="1931157"/>
                </a:lnTo>
                <a:lnTo>
                  <a:pt x="4602457" y="2115999"/>
                </a:lnTo>
                <a:lnTo>
                  <a:pt x="4610100" y="2305050"/>
                </a:lnTo>
                <a:lnTo>
                  <a:pt x="4602457" y="2494082"/>
                </a:lnTo>
                <a:lnTo>
                  <a:pt x="4579927" y="2678909"/>
                </a:lnTo>
                <a:lnTo>
                  <a:pt x="4543102" y="2858936"/>
                </a:lnTo>
                <a:lnTo>
                  <a:pt x="4492575" y="3033570"/>
                </a:lnTo>
                <a:lnTo>
                  <a:pt x="4428940" y="3202217"/>
                </a:lnTo>
                <a:lnTo>
                  <a:pt x="4352791" y="3364285"/>
                </a:lnTo>
                <a:lnTo>
                  <a:pt x="4264721" y="3519179"/>
                </a:lnTo>
                <a:lnTo>
                  <a:pt x="4165323" y="3666307"/>
                </a:lnTo>
                <a:lnTo>
                  <a:pt x="4055192" y="3805074"/>
                </a:lnTo>
                <a:lnTo>
                  <a:pt x="3934920" y="3934888"/>
                </a:lnTo>
                <a:lnTo>
                  <a:pt x="3805101" y="4055155"/>
                </a:lnTo>
                <a:lnTo>
                  <a:pt x="3666329" y="4165282"/>
                </a:lnTo>
                <a:lnTo>
                  <a:pt x="3519197" y="4264675"/>
                </a:lnTo>
                <a:lnTo>
                  <a:pt x="3364298" y="4352741"/>
                </a:lnTo>
                <a:lnTo>
                  <a:pt x="3202227" y="4428886"/>
                </a:lnTo>
                <a:lnTo>
                  <a:pt x="3033576" y="4492518"/>
                </a:lnTo>
                <a:lnTo>
                  <a:pt x="2858940" y="4543042"/>
                </a:lnTo>
                <a:lnTo>
                  <a:pt x="2678911" y="4579865"/>
                </a:lnTo>
                <a:lnTo>
                  <a:pt x="2494083" y="4602394"/>
                </a:lnTo>
                <a:lnTo>
                  <a:pt x="2305050" y="4610036"/>
                </a:lnTo>
                <a:lnTo>
                  <a:pt x="2115999" y="4602394"/>
                </a:lnTo>
                <a:lnTo>
                  <a:pt x="1931157" y="4579865"/>
                </a:lnTo>
                <a:lnTo>
                  <a:pt x="1751118" y="4543042"/>
                </a:lnTo>
                <a:lnTo>
                  <a:pt x="1576474" y="4492518"/>
                </a:lnTo>
                <a:lnTo>
                  <a:pt x="1407818" y="4428886"/>
                </a:lnTo>
                <a:lnTo>
                  <a:pt x="1245745" y="4352741"/>
                </a:lnTo>
                <a:lnTo>
                  <a:pt x="1090846" y="4264675"/>
                </a:lnTo>
                <a:lnTo>
                  <a:pt x="943715" y="4165282"/>
                </a:lnTo>
                <a:lnTo>
                  <a:pt x="804946" y="4055155"/>
                </a:lnTo>
                <a:lnTo>
                  <a:pt x="675132" y="3934888"/>
                </a:lnTo>
                <a:lnTo>
                  <a:pt x="554865" y="3805074"/>
                </a:lnTo>
                <a:lnTo>
                  <a:pt x="444739" y="3666307"/>
                </a:lnTo>
                <a:lnTo>
                  <a:pt x="345348" y="3519179"/>
                </a:lnTo>
                <a:lnTo>
                  <a:pt x="257284" y="3364285"/>
                </a:lnTo>
                <a:lnTo>
                  <a:pt x="181141" y="3202217"/>
                </a:lnTo>
                <a:lnTo>
                  <a:pt x="117512" y="3033570"/>
                </a:lnTo>
                <a:lnTo>
                  <a:pt x="66990" y="2858936"/>
                </a:lnTo>
                <a:lnTo>
                  <a:pt x="30169" y="2678909"/>
                </a:lnTo>
                <a:lnTo>
                  <a:pt x="7641" y="2494082"/>
                </a:lnTo>
                <a:lnTo>
                  <a:pt x="0" y="2305050"/>
                </a:lnTo>
                <a:close/>
              </a:path>
            </a:pathLst>
          </a:custGeom>
          <a:ln w="9534">
            <a:solidFill>
              <a:srgbClr val="F6D4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3999" cy="5143497"/>
          </a:xfrm>
          <a:custGeom>
            <a:avLst/>
            <a:gdLst/>
            <a:ahLst/>
            <a:cxnLst/>
            <a:rect l="l" t="t" r="r" b="b"/>
            <a:pathLst>
              <a:path w="9143999" h="5143497">
                <a:moveTo>
                  <a:pt x="1290239" y="0"/>
                </a:moveTo>
                <a:lnTo>
                  <a:pt x="0" y="0"/>
                </a:lnTo>
                <a:lnTo>
                  <a:pt x="0" y="5143497"/>
                </a:lnTo>
                <a:lnTo>
                  <a:pt x="1290254" y="5143497"/>
                </a:lnTo>
                <a:lnTo>
                  <a:pt x="1204785" y="5035796"/>
                </a:lnTo>
                <a:lnTo>
                  <a:pt x="1024886" y="4769485"/>
                </a:lnTo>
                <a:lnTo>
                  <a:pt x="865491" y="4489114"/>
                </a:lnTo>
                <a:lnTo>
                  <a:pt x="727673" y="4195756"/>
                </a:lnTo>
                <a:lnTo>
                  <a:pt x="612504" y="3890486"/>
                </a:lnTo>
                <a:lnTo>
                  <a:pt x="521060" y="3574376"/>
                </a:lnTo>
                <a:lnTo>
                  <a:pt x="454414" y="3248501"/>
                </a:lnTo>
                <a:lnTo>
                  <a:pt x="413639" y="2913934"/>
                </a:lnTo>
                <a:lnTo>
                  <a:pt x="399808" y="2571750"/>
                </a:lnTo>
                <a:lnTo>
                  <a:pt x="413639" y="2229558"/>
                </a:lnTo>
                <a:lnTo>
                  <a:pt x="454414" y="1894986"/>
                </a:lnTo>
                <a:lnTo>
                  <a:pt x="521060" y="1569106"/>
                </a:lnTo>
                <a:lnTo>
                  <a:pt x="612504" y="1252994"/>
                </a:lnTo>
                <a:lnTo>
                  <a:pt x="727673" y="947721"/>
                </a:lnTo>
                <a:lnTo>
                  <a:pt x="865491" y="654362"/>
                </a:lnTo>
                <a:lnTo>
                  <a:pt x="1024886" y="373991"/>
                </a:lnTo>
                <a:lnTo>
                  <a:pt x="1204785" y="107681"/>
                </a:lnTo>
                <a:lnTo>
                  <a:pt x="1290239" y="0"/>
                </a:lnTo>
                <a:close/>
              </a:path>
              <a:path w="9143999" h="5143497">
                <a:moveTo>
                  <a:pt x="9143999" y="0"/>
                </a:moveTo>
                <a:lnTo>
                  <a:pt x="7853768" y="0"/>
                </a:lnTo>
                <a:lnTo>
                  <a:pt x="7939223" y="107681"/>
                </a:lnTo>
                <a:lnTo>
                  <a:pt x="8119122" y="373991"/>
                </a:lnTo>
                <a:lnTo>
                  <a:pt x="8278518" y="654362"/>
                </a:lnTo>
                <a:lnTo>
                  <a:pt x="8416337" y="947721"/>
                </a:lnTo>
                <a:lnTo>
                  <a:pt x="8531506" y="1252994"/>
                </a:lnTo>
                <a:lnTo>
                  <a:pt x="8622951" y="1569106"/>
                </a:lnTo>
                <a:lnTo>
                  <a:pt x="8689598" y="1894986"/>
                </a:lnTo>
                <a:lnTo>
                  <a:pt x="8730373" y="2229558"/>
                </a:lnTo>
                <a:lnTo>
                  <a:pt x="8744204" y="2571750"/>
                </a:lnTo>
                <a:lnTo>
                  <a:pt x="8730373" y="2913934"/>
                </a:lnTo>
                <a:lnTo>
                  <a:pt x="8689598" y="3248501"/>
                </a:lnTo>
                <a:lnTo>
                  <a:pt x="8622951" y="3574376"/>
                </a:lnTo>
                <a:lnTo>
                  <a:pt x="8531506" y="3890486"/>
                </a:lnTo>
                <a:lnTo>
                  <a:pt x="8416337" y="4195756"/>
                </a:lnTo>
                <a:lnTo>
                  <a:pt x="8278518" y="4489114"/>
                </a:lnTo>
                <a:lnTo>
                  <a:pt x="8119122" y="4769485"/>
                </a:lnTo>
                <a:lnTo>
                  <a:pt x="7939223" y="5035796"/>
                </a:lnTo>
                <a:lnTo>
                  <a:pt x="7853753" y="5143497"/>
                </a:lnTo>
                <a:lnTo>
                  <a:pt x="9143999" y="5143497"/>
                </a:lnTo>
                <a:lnTo>
                  <a:pt x="91439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05275" y="161925"/>
            <a:ext cx="1438275" cy="21431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38300" y="2305050"/>
            <a:ext cx="5972175" cy="1181100"/>
          </a:xfrm>
          <a:custGeom>
            <a:avLst/>
            <a:gdLst/>
            <a:ahLst/>
            <a:cxnLst/>
            <a:rect l="l" t="t" r="r" b="b"/>
            <a:pathLst>
              <a:path w="5972175" h="1181100">
                <a:moveTo>
                  <a:pt x="0" y="1181100"/>
                </a:moveTo>
                <a:lnTo>
                  <a:pt x="5972175" y="1181100"/>
                </a:lnTo>
                <a:lnTo>
                  <a:pt x="5972175" y="0"/>
                </a:lnTo>
                <a:lnTo>
                  <a:pt x="0" y="0"/>
                </a:lnTo>
                <a:lnTo>
                  <a:pt x="0" y="1181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80870" y="2479101"/>
            <a:ext cx="5469890" cy="22129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6510" algn="ctr">
              <a:lnSpc>
                <a:spcPct val="100400"/>
              </a:lnSpc>
            </a:pPr>
            <a:r>
              <a:rPr sz="2400" b="1" spc="10" dirty="0" smtClean="0">
                <a:solidFill>
                  <a:srgbClr val="F98824"/>
                </a:solidFill>
                <a:latin typeface="Verdana"/>
                <a:cs typeface="Verdana"/>
              </a:rPr>
              <a:t>H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ow</a:t>
            </a:r>
            <a:r>
              <a:rPr sz="2400" b="1" spc="-2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b="1" spc="15" dirty="0" smtClean="0">
                <a:solidFill>
                  <a:srgbClr val="F98824"/>
                </a:solidFill>
                <a:latin typeface="Verdana"/>
                <a:cs typeface="Verdana"/>
              </a:rPr>
              <a:t>c</a:t>
            </a:r>
            <a:r>
              <a:rPr sz="2400" b="1" spc="-3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n</a:t>
            </a:r>
            <a:r>
              <a:rPr sz="2400" b="1" spc="10" dirty="0" smtClean="0">
                <a:solidFill>
                  <a:srgbClr val="F98824"/>
                </a:solidFill>
                <a:latin typeface="Verdana"/>
                <a:cs typeface="Verdana"/>
              </a:rPr>
              <a:t> y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ou</a:t>
            </a:r>
            <a:r>
              <a:rPr sz="2400" b="1" spc="10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b="1" spc="5" dirty="0" smtClean="0">
                <a:solidFill>
                  <a:srgbClr val="F98824"/>
                </a:solidFill>
                <a:latin typeface="Verdana"/>
                <a:cs typeface="Verdana"/>
              </a:rPr>
              <a:t>r</a:t>
            </a:r>
            <a:r>
              <a:rPr sz="2400" b="1" spc="-20" dirty="0" smtClean="0">
                <a:solidFill>
                  <a:srgbClr val="F98824"/>
                </a:solidFill>
                <a:latin typeface="Verdana"/>
                <a:cs typeface="Verdana"/>
              </a:rPr>
              <a:t>e</a:t>
            </a:r>
            <a:r>
              <a:rPr sz="2400" b="1" spc="10" dirty="0" smtClean="0">
                <a:solidFill>
                  <a:srgbClr val="F98824"/>
                </a:solidFill>
                <a:latin typeface="Verdana"/>
                <a:cs typeface="Verdana"/>
              </a:rPr>
              <a:t>c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o</a:t>
            </a:r>
            <a:r>
              <a:rPr sz="2400" b="1" spc="-30" dirty="0" smtClean="0">
                <a:solidFill>
                  <a:srgbClr val="F98824"/>
                </a:solidFill>
                <a:latin typeface="Verdana"/>
                <a:cs typeface="Verdana"/>
              </a:rPr>
              <a:t>g</a:t>
            </a:r>
            <a:r>
              <a:rPr sz="2400" b="1" spc="10" dirty="0" smtClean="0">
                <a:solidFill>
                  <a:srgbClr val="F98824"/>
                </a:solidFill>
                <a:latin typeface="Verdana"/>
                <a:cs typeface="Verdana"/>
              </a:rPr>
              <a:t>n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ize</a:t>
            </a:r>
            <a:r>
              <a:rPr sz="2400" b="1" spc="-1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b="1" spc="-30" dirty="0" smtClean="0">
                <a:latin typeface="Verdana"/>
                <a:cs typeface="Verdana"/>
              </a:rPr>
              <a:t>w</a:t>
            </a:r>
            <a:r>
              <a:rPr sz="2400" b="1" spc="5" dirty="0" smtClean="0">
                <a:latin typeface="Verdana"/>
                <a:cs typeface="Verdana"/>
              </a:rPr>
              <a:t>h</a:t>
            </a:r>
            <a:r>
              <a:rPr sz="2400" b="1" spc="-25" dirty="0" smtClean="0">
                <a:latin typeface="Verdana"/>
                <a:cs typeface="Verdana"/>
              </a:rPr>
              <a:t>e</a:t>
            </a:r>
            <a:r>
              <a:rPr sz="2400" b="1" spc="0" dirty="0" smtClean="0">
                <a:latin typeface="Verdana"/>
                <a:cs typeface="Verdana"/>
              </a:rPr>
              <a:t>n s</a:t>
            </a:r>
            <a:r>
              <a:rPr sz="2400" b="1" spc="20" dirty="0" smtClean="0">
                <a:latin typeface="Verdana"/>
                <a:cs typeface="Verdana"/>
              </a:rPr>
              <a:t>t</a:t>
            </a:r>
            <a:r>
              <a:rPr sz="2400" b="1" spc="5" dirty="0" smtClean="0">
                <a:latin typeface="Verdana"/>
                <a:cs typeface="Verdana"/>
              </a:rPr>
              <a:t>u</a:t>
            </a:r>
            <a:r>
              <a:rPr sz="2400" b="1" spc="-35" dirty="0" smtClean="0">
                <a:latin typeface="Verdana"/>
                <a:cs typeface="Verdana"/>
              </a:rPr>
              <a:t>d</a:t>
            </a:r>
            <a:r>
              <a:rPr sz="2400" b="1" spc="-25" dirty="0" smtClean="0">
                <a:latin typeface="Verdana"/>
                <a:cs typeface="Verdana"/>
              </a:rPr>
              <a:t>e</a:t>
            </a:r>
            <a:r>
              <a:rPr sz="2400" b="1" spc="5" dirty="0" smtClean="0">
                <a:latin typeface="Verdana"/>
                <a:cs typeface="Verdana"/>
              </a:rPr>
              <a:t>n</a:t>
            </a:r>
            <a:r>
              <a:rPr sz="2400" b="1" spc="25" dirty="0" smtClean="0">
                <a:latin typeface="Verdana"/>
                <a:cs typeface="Verdana"/>
              </a:rPr>
              <a:t>t</a:t>
            </a:r>
            <a:r>
              <a:rPr sz="2400" b="1" spc="0" dirty="0" smtClean="0">
                <a:latin typeface="Verdana"/>
                <a:cs typeface="Verdana"/>
              </a:rPr>
              <a:t>s</a:t>
            </a:r>
            <a:r>
              <a:rPr sz="2400" b="1" spc="-75" dirty="0" smtClean="0">
                <a:latin typeface="Verdana"/>
                <a:cs typeface="Verdana"/>
              </a:rPr>
              <a:t> </a:t>
            </a:r>
            <a:r>
              <a:rPr sz="2400" b="1" spc="-35" dirty="0" smtClean="0">
                <a:latin typeface="Verdana"/>
                <a:cs typeface="Verdana"/>
              </a:rPr>
              <a:t>a</a:t>
            </a:r>
            <a:r>
              <a:rPr sz="2400" b="1" spc="0" dirty="0" smtClean="0">
                <a:latin typeface="Verdana"/>
                <a:cs typeface="Verdana"/>
              </a:rPr>
              <a:t>re</a:t>
            </a:r>
            <a:r>
              <a:rPr sz="2400" b="1" spc="55" dirty="0" smtClean="0">
                <a:latin typeface="Verdana"/>
                <a:cs typeface="Verdana"/>
              </a:rPr>
              <a:t> </a:t>
            </a:r>
            <a:r>
              <a:rPr sz="2400" b="1" spc="-25" dirty="0" smtClean="0">
                <a:latin typeface="Verdana"/>
                <a:cs typeface="Verdana"/>
              </a:rPr>
              <a:t>e</a:t>
            </a:r>
            <a:r>
              <a:rPr sz="2400" b="1" spc="-35" dirty="0" smtClean="0">
                <a:latin typeface="Verdana"/>
                <a:cs typeface="Verdana"/>
              </a:rPr>
              <a:t>xp</a:t>
            </a:r>
            <a:r>
              <a:rPr sz="2400" b="1" spc="-25" dirty="0" smtClean="0">
                <a:latin typeface="Verdana"/>
                <a:cs typeface="Verdana"/>
              </a:rPr>
              <a:t>e</a:t>
            </a:r>
            <a:r>
              <a:rPr sz="2400" b="1" spc="0" dirty="0" smtClean="0">
                <a:latin typeface="Verdana"/>
                <a:cs typeface="Verdana"/>
              </a:rPr>
              <a:t>ri</a:t>
            </a:r>
            <a:r>
              <a:rPr sz="2400" b="1" spc="-15" dirty="0" smtClean="0">
                <a:latin typeface="Verdana"/>
                <a:cs typeface="Verdana"/>
              </a:rPr>
              <a:t>e</a:t>
            </a:r>
            <a:r>
              <a:rPr sz="2400" b="1" spc="5" dirty="0" smtClean="0">
                <a:latin typeface="Verdana"/>
                <a:cs typeface="Verdana"/>
              </a:rPr>
              <a:t>nc</a:t>
            </a:r>
            <a:r>
              <a:rPr sz="2400" b="1" spc="0" dirty="0" smtClean="0">
                <a:latin typeface="Verdana"/>
                <a:cs typeface="Verdana"/>
              </a:rPr>
              <a:t>i</a:t>
            </a:r>
            <a:r>
              <a:rPr sz="2400" b="1" spc="10" dirty="0" smtClean="0">
                <a:latin typeface="Verdana"/>
                <a:cs typeface="Verdana"/>
              </a:rPr>
              <a:t>n</a:t>
            </a:r>
            <a:r>
              <a:rPr sz="2400" b="1" spc="0" dirty="0" smtClean="0">
                <a:latin typeface="Verdana"/>
                <a:cs typeface="Verdana"/>
              </a:rPr>
              <a:t>g</a:t>
            </a:r>
            <a:r>
              <a:rPr sz="2400" b="1" spc="40" dirty="0" smtClean="0">
                <a:latin typeface="Verdana"/>
                <a:cs typeface="Verdana"/>
              </a:rPr>
              <a:t> </a:t>
            </a:r>
            <a:r>
              <a:rPr sz="2400" b="1" spc="-35" dirty="0" smtClean="0">
                <a:latin typeface="Verdana"/>
                <a:cs typeface="Verdana"/>
              </a:rPr>
              <a:t>ba</a:t>
            </a:r>
            <a:r>
              <a:rPr sz="2400" b="1" spc="0" dirty="0" smtClean="0">
                <a:latin typeface="Verdana"/>
                <a:cs typeface="Verdana"/>
              </a:rPr>
              <a:t>sic </a:t>
            </a:r>
            <a:r>
              <a:rPr sz="2400" b="1" spc="10" dirty="0" smtClean="0">
                <a:latin typeface="Verdana"/>
                <a:cs typeface="Verdana"/>
              </a:rPr>
              <a:t>n</a:t>
            </a:r>
            <a:r>
              <a:rPr sz="2400" b="1" spc="-20" dirty="0" smtClean="0">
                <a:latin typeface="Verdana"/>
                <a:cs typeface="Verdana"/>
              </a:rPr>
              <a:t>ee</a:t>
            </a:r>
            <a:r>
              <a:rPr sz="2400" b="1" spc="-30" dirty="0" smtClean="0">
                <a:latin typeface="Verdana"/>
                <a:cs typeface="Verdana"/>
              </a:rPr>
              <a:t>d</a:t>
            </a:r>
            <a:r>
              <a:rPr sz="2400" b="1" spc="0" dirty="0" smtClean="0">
                <a:latin typeface="Verdana"/>
                <a:cs typeface="Verdana"/>
              </a:rPr>
              <a:t>s</a:t>
            </a:r>
            <a:r>
              <a:rPr sz="2400" b="1" spc="80" dirty="0" smtClean="0">
                <a:latin typeface="Verdana"/>
                <a:cs typeface="Verdana"/>
              </a:rPr>
              <a:t> </a:t>
            </a:r>
            <a:r>
              <a:rPr sz="2400" b="1" spc="0" dirty="0" smtClean="0">
                <a:latin typeface="Verdana"/>
                <a:cs typeface="Verdana"/>
              </a:rPr>
              <a:t>i</a:t>
            </a:r>
            <a:r>
              <a:rPr sz="2400" b="1" spc="15" dirty="0" smtClean="0">
                <a:latin typeface="Verdana"/>
                <a:cs typeface="Verdana"/>
              </a:rPr>
              <a:t>n</a:t>
            </a:r>
            <a:r>
              <a:rPr sz="2400" b="1" spc="0" dirty="0" smtClean="0">
                <a:latin typeface="Verdana"/>
                <a:cs typeface="Verdana"/>
              </a:rPr>
              <a:t>s</a:t>
            </a:r>
            <a:r>
              <a:rPr sz="2400" b="1" spc="-20" dirty="0" smtClean="0">
                <a:latin typeface="Verdana"/>
                <a:cs typeface="Verdana"/>
              </a:rPr>
              <a:t>e</a:t>
            </a:r>
            <a:r>
              <a:rPr sz="2400" b="1" spc="10" dirty="0" smtClean="0">
                <a:latin typeface="Verdana"/>
                <a:cs typeface="Verdana"/>
              </a:rPr>
              <a:t>cu</a:t>
            </a:r>
            <a:r>
              <a:rPr sz="2400" b="1" spc="0" dirty="0" smtClean="0">
                <a:latin typeface="Verdana"/>
                <a:cs typeface="Verdana"/>
              </a:rPr>
              <a:t>r</a:t>
            </a:r>
            <a:r>
              <a:rPr sz="2400" b="1" spc="10" dirty="0" smtClean="0">
                <a:latin typeface="Verdana"/>
                <a:cs typeface="Verdana"/>
              </a:rPr>
              <a:t>i</a:t>
            </a:r>
            <a:r>
              <a:rPr sz="2400" b="1" spc="30" dirty="0" smtClean="0">
                <a:latin typeface="Verdana"/>
                <a:cs typeface="Verdana"/>
              </a:rPr>
              <a:t>t</a:t>
            </a:r>
            <a:r>
              <a:rPr sz="2400" b="1" spc="0" dirty="0" smtClean="0">
                <a:latin typeface="Verdana"/>
                <a:cs typeface="Verdana"/>
              </a:rPr>
              <a:t>i</a:t>
            </a:r>
            <a:r>
              <a:rPr sz="2400" b="1" spc="-15" dirty="0" smtClean="0">
                <a:latin typeface="Verdana"/>
                <a:cs typeface="Verdana"/>
              </a:rPr>
              <a:t>e</a:t>
            </a:r>
            <a:r>
              <a:rPr sz="2400" b="1" spc="0" dirty="0" smtClean="0">
                <a:latin typeface="Verdana"/>
                <a:cs typeface="Verdana"/>
              </a:rPr>
              <a:t>s?</a:t>
            </a:r>
            <a:endParaRPr sz="24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8"/>
              </a:spcBef>
            </a:pPr>
            <a:endParaRPr sz="1300"/>
          </a:p>
          <a:p>
            <a:pPr marL="22860" algn="ctr">
              <a:lnSpc>
                <a:spcPct val="100000"/>
              </a:lnSpc>
            </a:pPr>
            <a:r>
              <a:rPr sz="2400" b="1" spc="10" dirty="0" smtClean="0">
                <a:latin typeface="Verdana"/>
                <a:cs typeface="Verdana"/>
              </a:rPr>
              <a:t>H</a:t>
            </a:r>
            <a:r>
              <a:rPr sz="2400" b="1" spc="0" dirty="0" smtClean="0">
                <a:latin typeface="Verdana"/>
                <a:cs typeface="Verdana"/>
              </a:rPr>
              <a:t>ow</a:t>
            </a:r>
            <a:r>
              <a:rPr sz="2400" b="1" spc="-20" dirty="0" smtClean="0">
                <a:latin typeface="Verdana"/>
                <a:cs typeface="Verdana"/>
              </a:rPr>
              <a:t> </a:t>
            </a:r>
            <a:r>
              <a:rPr sz="2400" b="1" spc="-30" dirty="0" smtClean="0">
                <a:latin typeface="Verdana"/>
                <a:cs typeface="Verdana"/>
              </a:rPr>
              <a:t>d</a:t>
            </a:r>
            <a:r>
              <a:rPr sz="2400" b="1" spc="0" dirty="0" smtClean="0">
                <a:latin typeface="Verdana"/>
                <a:cs typeface="Verdana"/>
              </a:rPr>
              <a:t>o </a:t>
            </a:r>
            <a:r>
              <a:rPr sz="2400" b="1" spc="15" dirty="0" smtClean="0">
                <a:latin typeface="Verdana"/>
                <a:cs typeface="Verdana"/>
              </a:rPr>
              <a:t>y</a:t>
            </a:r>
            <a:r>
              <a:rPr sz="2400" b="1" spc="0" dirty="0" smtClean="0">
                <a:latin typeface="Verdana"/>
                <a:cs typeface="Verdana"/>
              </a:rPr>
              <a:t>ou</a:t>
            </a:r>
            <a:endParaRPr sz="2400">
              <a:latin typeface="Verdana"/>
              <a:cs typeface="Verdana"/>
            </a:endParaRPr>
          </a:p>
          <a:p>
            <a:pPr>
              <a:lnSpc>
                <a:spcPts val="550"/>
              </a:lnSpc>
              <a:spcBef>
                <a:spcPts val="24"/>
              </a:spcBef>
            </a:pPr>
            <a:endParaRPr sz="550"/>
          </a:p>
          <a:p>
            <a:pPr marL="21590" algn="ctr">
              <a:lnSpc>
                <a:spcPct val="100000"/>
              </a:lnSpc>
            </a:pPr>
            <a:r>
              <a:rPr sz="2400" b="1" spc="-30" dirty="0" smtClean="0">
                <a:solidFill>
                  <a:srgbClr val="F98824"/>
                </a:solidFill>
                <a:latin typeface="Verdana"/>
                <a:cs typeface="Verdana"/>
              </a:rPr>
              <a:t>a</a:t>
            </a:r>
            <a:r>
              <a:rPr sz="2400" b="1" spc="0" dirty="0" smtClean="0">
                <a:solidFill>
                  <a:srgbClr val="F98824"/>
                </a:solidFill>
                <a:latin typeface="Verdana"/>
                <a:cs typeface="Verdana"/>
              </a:rPr>
              <a:t>ssist</a:t>
            </a:r>
            <a:r>
              <a:rPr sz="2400" b="1" spc="35" dirty="0" smtClean="0">
                <a:solidFill>
                  <a:srgbClr val="F98824"/>
                </a:solidFill>
                <a:latin typeface="Verdana"/>
                <a:cs typeface="Verdana"/>
              </a:rPr>
              <a:t> </a:t>
            </a:r>
            <a:r>
              <a:rPr sz="2400" b="1" spc="25" dirty="0" smtClean="0">
                <a:latin typeface="Verdana"/>
                <a:cs typeface="Verdana"/>
              </a:rPr>
              <a:t>t</a:t>
            </a:r>
            <a:r>
              <a:rPr sz="2400" b="1" spc="5" dirty="0" smtClean="0">
                <a:latin typeface="Verdana"/>
                <a:cs typeface="Verdana"/>
              </a:rPr>
              <a:t>h</a:t>
            </a:r>
            <a:r>
              <a:rPr sz="2400" b="1" spc="-25" dirty="0" smtClean="0">
                <a:latin typeface="Verdana"/>
                <a:cs typeface="Verdana"/>
              </a:rPr>
              <a:t>e</a:t>
            </a:r>
            <a:r>
              <a:rPr sz="2400" b="1" spc="0" dirty="0" smtClean="0">
                <a:latin typeface="Verdana"/>
                <a:cs typeface="Verdana"/>
              </a:rPr>
              <a:t>m?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744</Words>
  <Application>Microsoft Office PowerPoint</Application>
  <PresentationFormat>On-screen Show (16:9)</PresentationFormat>
  <Paragraphs>183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MS Gothic</vt:lpstr>
      <vt:lpstr>Arial</vt:lpstr>
      <vt:lpstr>Calibri</vt:lpstr>
      <vt:lpstr>Times New Roman</vt:lpstr>
      <vt:lpstr>Verdana</vt:lpstr>
      <vt:lpstr>Office Theme</vt:lpstr>
      <vt:lpstr>PowerPoint Presentation</vt:lpstr>
      <vt:lpstr>Today’s Goals</vt:lpstr>
      <vt:lpstr>PowerPoint Presentation</vt:lpstr>
      <vt:lpstr>Definitions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Resources</vt:lpstr>
      <vt:lpstr>CalFresh &amp; Monthly Food Pantry</vt:lpstr>
      <vt:lpstr>More Resources</vt:lpstr>
      <vt:lpstr>PowerPoint Presentation</vt:lpstr>
      <vt:lpstr>Fighting the Stigma</vt:lpstr>
      <vt:lpstr>PowerPoint Presentation</vt:lpstr>
      <vt:lpstr>PowerPoint Presentation</vt:lpstr>
      <vt:lpstr>What can we do?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Blount, Elda</cp:lastModifiedBy>
  <cp:revision>1</cp:revision>
  <dcterms:created xsi:type="dcterms:W3CDTF">2018-09-10T10:27:47Z</dcterms:created>
  <dcterms:modified xsi:type="dcterms:W3CDTF">2018-09-10T17:35:15Z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2018-09-01T00:00:00Z</vt:filetime>
  </property>
  <property fmtid="{D5CDD505-2E9C-101B-9397-08002B2CF9AE}" pid="3" name="LastSaved">
    <vt:filetime>2018-09-10T00:00:00Z</vt:filetime>
  </property>
</Properties>
</file>